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723" r:id="rId1"/>
  </p:sldMasterIdLst>
  <p:notesMasterIdLst>
    <p:notesMasterId r:id="rId14"/>
  </p:notesMasterIdLst>
  <p:handoutMasterIdLst>
    <p:handoutMasterId r:id="rId15"/>
  </p:handoutMasterIdLst>
  <p:sldIdLst>
    <p:sldId id="259" r:id="rId2"/>
    <p:sldId id="260" r:id="rId3"/>
    <p:sldId id="332" r:id="rId4"/>
    <p:sldId id="434" r:id="rId5"/>
    <p:sldId id="444" r:id="rId6"/>
    <p:sldId id="445" r:id="rId7"/>
    <p:sldId id="397" r:id="rId8"/>
    <p:sldId id="382" r:id="rId9"/>
    <p:sldId id="441" r:id="rId10"/>
    <p:sldId id="396" r:id="rId11"/>
    <p:sldId id="389" r:id="rId12"/>
    <p:sldId id="392" r:id="rId13"/>
  </p:sldIdLst>
  <p:sldSz cx="10691813" cy="7559675"/>
  <p:notesSz cx="6858000" cy="9144000"/>
  <p:custDataLst>
    <p:tags r:id="rId16"/>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ynne Ryan-Andrews" initials="LR" lastIdx="1" clrIdx="0">
    <p:extLst>
      <p:ext uri="{19B8F6BF-5375-455C-9EA6-DF929625EA0E}">
        <p15:presenceInfo xmlns:p15="http://schemas.microsoft.com/office/powerpoint/2012/main" userId="Lynne Ryan-Andrews"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1F2E79"/>
    <a:srgbClr val="2D70B7"/>
    <a:srgbClr val="ACC32A"/>
    <a:srgbClr val="0B8C98"/>
    <a:srgbClr val="BA9CFF"/>
    <a:srgbClr val="A6DD8C"/>
    <a:srgbClr val="2D2C31"/>
    <a:srgbClr val="FACE78"/>
    <a:srgbClr val="E6E6E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423" autoAdjust="0"/>
    <p:restoredTop sz="94795"/>
  </p:normalViewPr>
  <p:slideViewPr>
    <p:cSldViewPr snapToGrid="0" snapToObjects="1" showGuides="1">
      <p:cViewPr>
        <p:scale>
          <a:sx n="68" d="100"/>
          <a:sy n="68" d="100"/>
        </p:scale>
        <p:origin x="920" y="40"/>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snapToGrid="0" snapToObjects="1" showGuides="1">
      <p:cViewPr varScale="1">
        <p:scale>
          <a:sx n="171" d="100"/>
          <a:sy n="171" d="100"/>
        </p:scale>
        <p:origin x="6552" y="16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tags" Target="tags/tag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E4A09DDA-0787-4B42-881F-6B3C23931858}"/>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a:extLst>
              <a:ext uri="{FF2B5EF4-FFF2-40B4-BE49-F238E27FC236}">
                <a16:creationId xmlns:a16="http://schemas.microsoft.com/office/drawing/2014/main" id="{4431845B-8C18-C246-A0D1-61FFD196315D}"/>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D70301B5-88AD-1849-891D-EA2905EB5A88}" type="datetimeFigureOut">
              <a:rPr lang="en-US" smtClean="0"/>
              <a:t>7/17/2025</a:t>
            </a:fld>
            <a:endParaRPr lang="en-US" dirty="0"/>
          </a:p>
        </p:txBody>
      </p:sp>
      <p:sp>
        <p:nvSpPr>
          <p:cNvPr id="4" name="Footer Placeholder 3">
            <a:extLst>
              <a:ext uri="{FF2B5EF4-FFF2-40B4-BE49-F238E27FC236}">
                <a16:creationId xmlns:a16="http://schemas.microsoft.com/office/drawing/2014/main" id="{EC75FE6D-CCE1-E44E-89A4-77460EF6CCBA}"/>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id="{DAD6315B-F8F9-5649-8DCB-C363E729D5ED}"/>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23A602F4-4C0C-5F4F-8771-7E15167AE556}" type="slidenum">
              <a:rPr lang="en-US" smtClean="0"/>
              <a:t>‹#›</a:t>
            </a:fld>
            <a:endParaRPr lang="en-US" dirty="0"/>
          </a:p>
        </p:txBody>
      </p:sp>
    </p:spTree>
    <p:extLst>
      <p:ext uri="{BB962C8B-B14F-4D97-AF65-F5344CB8AC3E}">
        <p14:creationId xmlns:p14="http://schemas.microsoft.com/office/powerpoint/2010/main" val="195745555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850AB23-24A6-494C-BA00-B87242B78CB4}" type="datetimeFigureOut">
              <a:rPr lang="en-GB" smtClean="0"/>
              <a:t>17/07/2025</a:t>
            </a:fld>
            <a:endParaRPr lang="en-GB" dirty="0"/>
          </a:p>
        </p:txBody>
      </p:sp>
      <p:sp>
        <p:nvSpPr>
          <p:cNvPr id="4" name="Slide Image Placeholder 3"/>
          <p:cNvSpPr>
            <a:spLocks noGrp="1" noRot="1" noChangeAspect="1"/>
          </p:cNvSpPr>
          <p:nvPr>
            <p:ph type="sldImg" idx="2"/>
          </p:nvPr>
        </p:nvSpPr>
        <p:spPr>
          <a:xfrm>
            <a:off x="1246188" y="1143000"/>
            <a:ext cx="4365625" cy="3086100"/>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0CA530D-631F-4981-98F0-E6C07C67E1A3}" type="slidenum">
              <a:rPr lang="en-GB" smtClean="0"/>
              <a:t>‹#›</a:t>
            </a:fld>
            <a:endParaRPr lang="en-GB" dirty="0"/>
          </a:p>
        </p:txBody>
      </p:sp>
    </p:spTree>
    <p:extLst>
      <p:ext uri="{BB962C8B-B14F-4D97-AF65-F5344CB8AC3E}">
        <p14:creationId xmlns:p14="http://schemas.microsoft.com/office/powerpoint/2010/main" val="312954110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4"/>
        <p:cNvGrpSpPr/>
        <p:nvPr/>
      </p:nvGrpSpPr>
      <p:grpSpPr>
        <a:xfrm>
          <a:off x="0" y="0"/>
          <a:ext cx="0" cy="0"/>
          <a:chOff x="0" y="0"/>
          <a:chExt cx="0" cy="0"/>
        </a:xfrm>
      </p:grpSpPr>
      <p:sp>
        <p:nvSpPr>
          <p:cNvPr id="435" name="Google Shape;435;p4: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36" name="Google Shape;436;p4:notes"/>
          <p:cNvSpPr>
            <a:spLocks noGrp="1" noRot="1" noChangeAspect="1"/>
          </p:cNvSpPr>
          <p:nvPr>
            <p:ph type="sldImg" idx="2"/>
          </p:nvPr>
        </p:nvSpPr>
        <p:spPr>
          <a:xfrm>
            <a:off x="1246188" y="1143000"/>
            <a:ext cx="4365625"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Lines">
    <p:bg>
      <p:bgPr>
        <a:solidFill>
          <a:srgbClr val="DEDEDE"/>
        </a:solidFill>
        <a:effectLst/>
      </p:bgPr>
    </p:bg>
    <p:spTree>
      <p:nvGrpSpPr>
        <p:cNvPr id="1" name=""/>
        <p:cNvGrpSpPr/>
        <p:nvPr/>
      </p:nvGrpSpPr>
      <p:grpSpPr>
        <a:xfrm>
          <a:off x="0" y="0"/>
          <a:ext cx="0" cy="0"/>
          <a:chOff x="0" y="0"/>
          <a:chExt cx="0" cy="0"/>
        </a:xfrm>
      </p:grpSpPr>
      <p:sp>
        <p:nvSpPr>
          <p:cNvPr id="13" name="Picture Placeholder 4"/>
          <p:cNvSpPr>
            <a:spLocks noGrp="1"/>
          </p:cNvSpPr>
          <p:nvPr>
            <p:ph type="pic" sz="quarter" idx="10"/>
          </p:nvPr>
        </p:nvSpPr>
        <p:spPr bwMode="hidden">
          <a:xfrm>
            <a:off x="1" y="0"/>
            <a:ext cx="10691813" cy="6806241"/>
          </a:xfrm>
          <a:solidFill>
            <a:srgbClr val="DEDEDE"/>
          </a:solidFill>
        </p:spPr>
        <p:txBody>
          <a:bodyPr tIns="91440"/>
          <a:lstStyle>
            <a:lvl1pPr algn="ctr">
              <a:defRPr sz="1052" b="0">
                <a:solidFill>
                  <a:schemeClr val="tx1"/>
                </a:solidFill>
              </a:defRPr>
            </a:lvl1pPr>
          </a:lstStyle>
          <a:p>
            <a:r>
              <a:rPr lang="en-US" dirty="0"/>
              <a:t>Click icon to add picture</a:t>
            </a:r>
            <a:endParaRPr lang="en-GB" dirty="0"/>
          </a:p>
        </p:txBody>
      </p:sp>
      <p:sp>
        <p:nvSpPr>
          <p:cNvPr id="2" name="Title 1"/>
          <p:cNvSpPr>
            <a:spLocks noGrp="1"/>
          </p:cNvSpPr>
          <p:nvPr userDrawn="1">
            <p:ph type="ctrTitle" hasCustomPrompt="1"/>
          </p:nvPr>
        </p:nvSpPr>
        <p:spPr>
          <a:xfrm>
            <a:off x="388416" y="472479"/>
            <a:ext cx="6505577" cy="2077192"/>
          </a:xfrm>
        </p:spPr>
        <p:txBody>
          <a:bodyPr anchor="b" anchorCtr="0">
            <a:normAutofit/>
          </a:bodyPr>
          <a:lstStyle>
            <a:lvl1pPr algn="l">
              <a:lnSpc>
                <a:spcPct val="85000"/>
              </a:lnSpc>
              <a:defRPr sz="4400">
                <a:solidFill>
                  <a:schemeClr val="bg1"/>
                </a:solidFill>
              </a:defRPr>
            </a:lvl1pPr>
          </a:lstStyle>
          <a:p>
            <a:r>
              <a:rPr lang="en-US" dirty="0"/>
              <a:t>[Presentation title]</a:t>
            </a:r>
            <a:endParaRPr lang="en-GB" dirty="0"/>
          </a:p>
        </p:txBody>
      </p:sp>
      <p:sp>
        <p:nvSpPr>
          <p:cNvPr id="5" name="Rectangle 4">
            <a:extLst>
              <a:ext uri="{FF2B5EF4-FFF2-40B4-BE49-F238E27FC236}">
                <a16:creationId xmlns:a16="http://schemas.microsoft.com/office/drawing/2014/main" id="{4E7AF81B-6742-4AE1-A07D-FDFD73009073}"/>
              </a:ext>
            </a:extLst>
          </p:cNvPr>
          <p:cNvSpPr/>
          <p:nvPr userDrawn="1"/>
        </p:nvSpPr>
        <p:spPr>
          <a:xfrm>
            <a:off x="0" y="6806242"/>
            <a:ext cx="10691813" cy="753434"/>
          </a:xfrm>
          <a:prstGeom prst="rect">
            <a:avLst/>
          </a:prstGeom>
          <a:solidFill>
            <a:schemeClr val="accent5"/>
          </a:solidFill>
          <a:ln>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endParaRPr lang="en-GB" sz="1600"/>
          </a:p>
        </p:txBody>
      </p:sp>
      <p:sp>
        <p:nvSpPr>
          <p:cNvPr id="6" name="TextBox 5">
            <a:extLst>
              <a:ext uri="{FF2B5EF4-FFF2-40B4-BE49-F238E27FC236}">
                <a16:creationId xmlns:a16="http://schemas.microsoft.com/office/drawing/2014/main" id="{4BF49F56-1E3E-4629-933C-F6363529AF5D}"/>
              </a:ext>
            </a:extLst>
          </p:cNvPr>
          <p:cNvSpPr txBox="1"/>
          <p:nvPr userDrawn="1"/>
        </p:nvSpPr>
        <p:spPr>
          <a:xfrm>
            <a:off x="388413" y="7133330"/>
            <a:ext cx="2052000" cy="151194"/>
          </a:xfrm>
          <a:prstGeom prst="rect">
            <a:avLst/>
          </a:prstGeom>
          <a:noFill/>
        </p:spPr>
        <p:txBody>
          <a:bodyPr wrap="square" lIns="0" tIns="0" rIns="0" bIns="0" rtlCol="0" anchor="b"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solidFill>
                  <a:schemeClr val="bg1"/>
                </a:solidFill>
              </a:rPr>
              <a:t>Tech We Can</a:t>
            </a:r>
          </a:p>
        </p:txBody>
      </p:sp>
    </p:spTree>
    <p:extLst>
      <p:ext uri="{BB962C8B-B14F-4D97-AF65-F5344CB8AC3E}">
        <p14:creationId xmlns:p14="http://schemas.microsoft.com/office/powerpoint/2010/main" val="12918934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4_Title and Content">
    <p:bg>
      <p:bgPr>
        <a:solidFill>
          <a:schemeClr val="accent3"/>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8414" y="365104"/>
            <a:ext cx="9914986" cy="900000"/>
          </a:xfrm>
        </p:spPr>
        <p:txBody>
          <a:bodyPr/>
          <a:lstStyle>
            <a:lvl1pPr>
              <a:defRPr>
                <a:solidFill>
                  <a:schemeClr val="bg1"/>
                </a:solidFill>
              </a:defRPr>
            </a:lvl1pPr>
          </a:lstStyle>
          <a:p>
            <a:r>
              <a:rPr lang="en-US" dirty="0"/>
              <a:t>[Slide title]</a:t>
            </a:r>
            <a:endParaRPr lang="en-GB" dirty="0"/>
          </a:p>
        </p:txBody>
      </p:sp>
      <p:sp>
        <p:nvSpPr>
          <p:cNvPr id="3" name="Content Placeholder 2"/>
          <p:cNvSpPr>
            <a:spLocks noGrp="1"/>
          </p:cNvSpPr>
          <p:nvPr>
            <p:ph idx="1" hasCustomPrompt="1"/>
          </p:nvPr>
        </p:nvSpPr>
        <p:spPr>
          <a:xfrm>
            <a:off x="388413" y="1512604"/>
            <a:ext cx="9914987" cy="5400000"/>
          </a:xfrm>
        </p:spPr>
        <p:txBody>
          <a:bodyPr/>
          <a:lstStyle>
            <a:lvl1pPr>
              <a:spcAft>
                <a:spcPts val="900"/>
              </a:spcAft>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dirty="0"/>
              <a:t>Click to edit Master text styles</a:t>
            </a:r>
          </a:p>
          <a:p>
            <a:pPr lvl="1"/>
            <a:r>
              <a:rPr lang="en-US" dirty="0"/>
              <a:t>Second level</a:t>
            </a:r>
          </a:p>
          <a:p>
            <a:pPr lvl="2"/>
            <a:r>
              <a:rPr lang="en-US" dirty="0"/>
              <a:t>Third level</a:t>
            </a:r>
          </a:p>
          <a:p>
            <a:pPr lvl="3"/>
            <a:r>
              <a:rPr lang="en-US" dirty="0"/>
              <a:t>Fourth level</a:t>
            </a:r>
            <a:endParaRPr lang="en-GB" dirty="0"/>
          </a:p>
        </p:txBody>
      </p:sp>
      <p:sp>
        <p:nvSpPr>
          <p:cNvPr id="6" name="Slide Number Placeholder 5">
            <a:extLst>
              <a:ext uri="{FF2B5EF4-FFF2-40B4-BE49-F238E27FC236}">
                <a16:creationId xmlns:a16="http://schemas.microsoft.com/office/drawing/2014/main" id="{D3433AD6-7E25-3440-A0A8-374B46CA701C}"/>
              </a:ext>
            </a:extLst>
          </p:cNvPr>
          <p:cNvSpPr>
            <a:spLocks noGrp="1"/>
          </p:cNvSpPr>
          <p:nvPr>
            <p:ph type="sldNum" sz="quarter" idx="11"/>
          </p:nvPr>
        </p:nvSpPr>
        <p:spPr/>
        <p:txBody>
          <a:bodyPr/>
          <a:lstStyle>
            <a:lvl1pPr>
              <a:defRPr>
                <a:solidFill>
                  <a:schemeClr val="bg1"/>
                </a:solidFill>
              </a:defRPr>
            </a:lvl1pPr>
          </a:lstStyle>
          <a:p>
            <a:fld id="{7870704B-CE94-48CC-AF30-84932A1262A7}" type="slidenum">
              <a:rPr lang="en-GB" smtClean="0"/>
              <a:pPr/>
              <a:t>‹#›</a:t>
            </a:fld>
            <a:endParaRPr lang="en-GB" dirty="0"/>
          </a:p>
        </p:txBody>
      </p:sp>
      <p:sp>
        <p:nvSpPr>
          <p:cNvPr id="7" name="TextBox 6">
            <a:extLst>
              <a:ext uri="{FF2B5EF4-FFF2-40B4-BE49-F238E27FC236}">
                <a16:creationId xmlns:a16="http://schemas.microsoft.com/office/drawing/2014/main" id="{D784CDA2-0E87-40AA-8FF7-126782782774}"/>
              </a:ext>
            </a:extLst>
          </p:cNvPr>
          <p:cNvSpPr txBox="1"/>
          <p:nvPr userDrawn="1"/>
        </p:nvSpPr>
        <p:spPr>
          <a:xfrm>
            <a:off x="388413" y="7055696"/>
            <a:ext cx="2628000" cy="151194"/>
          </a:xfrm>
          <a:prstGeom prst="rect">
            <a:avLst/>
          </a:prstGeom>
          <a:solidFill>
            <a:schemeClr val="accent3"/>
          </a:solidFill>
        </p:spPr>
        <p:txBody>
          <a:bodyPr wrap="square" lIns="0" tIns="0" rIns="0" bIns="0" rtlCol="0" anchor="b"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800" b="1" dirty="0">
                <a:solidFill>
                  <a:schemeClr val="bg1"/>
                </a:solidFill>
              </a:rPr>
              <a:t>Tech We Can  </a:t>
            </a:r>
            <a:r>
              <a:rPr lang="en-GB" sz="800" dirty="0">
                <a:solidFill>
                  <a:schemeClr val="bg1"/>
                </a:solidFill>
              </a:rPr>
              <a:t>|  Tech for Food</a:t>
            </a:r>
          </a:p>
        </p:txBody>
      </p:sp>
    </p:spTree>
    <p:extLst>
      <p:ext uri="{BB962C8B-B14F-4D97-AF65-F5344CB8AC3E}">
        <p14:creationId xmlns:p14="http://schemas.microsoft.com/office/powerpoint/2010/main" val="39883293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388415" y="1512606"/>
            <a:ext cx="4800179" cy="5400000"/>
          </a:xfrm>
        </p:spPr>
        <p:txBody>
          <a:bodyPr/>
          <a:lstStyle>
            <a:lvl1pPr>
              <a:spcAft>
                <a:spcPts val="900"/>
              </a:spcAft>
              <a:defRPr/>
            </a:lvl1pPr>
          </a:lstStyle>
          <a:p>
            <a:pPr lvl="0"/>
            <a:r>
              <a:rPr lang="en-US" dirty="0"/>
              <a:t>Click to edit Master text styles</a:t>
            </a:r>
          </a:p>
          <a:p>
            <a:pPr lvl="1"/>
            <a:r>
              <a:rPr lang="en-US" dirty="0"/>
              <a:t>Second level</a:t>
            </a:r>
          </a:p>
          <a:p>
            <a:pPr lvl="2"/>
            <a:r>
              <a:rPr lang="en-US" dirty="0"/>
              <a:t>Third level</a:t>
            </a:r>
          </a:p>
          <a:p>
            <a:pPr lvl="3"/>
            <a:r>
              <a:rPr lang="en-US" dirty="0"/>
              <a:t>Fourth level</a:t>
            </a:r>
            <a:endParaRPr lang="en-GB" dirty="0"/>
          </a:p>
        </p:txBody>
      </p:sp>
      <p:sp>
        <p:nvSpPr>
          <p:cNvPr id="4" name="Content Placeholder 3"/>
          <p:cNvSpPr>
            <a:spLocks noGrp="1"/>
          </p:cNvSpPr>
          <p:nvPr>
            <p:ph sz="half" idx="2" hasCustomPrompt="1"/>
          </p:nvPr>
        </p:nvSpPr>
        <p:spPr>
          <a:xfrm>
            <a:off x="5503222" y="1512605"/>
            <a:ext cx="4800179" cy="5400000"/>
          </a:xfrm>
        </p:spPr>
        <p:txBody>
          <a:bodyPr/>
          <a:lstStyle>
            <a:lvl1pPr>
              <a:spcAft>
                <a:spcPts val="900"/>
              </a:spcAft>
              <a:defRPr/>
            </a:lvl1pPr>
            <a:lvl5pP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endParaRPr lang="en-GB" dirty="0"/>
          </a:p>
        </p:txBody>
      </p:sp>
      <p:sp>
        <p:nvSpPr>
          <p:cNvPr id="6" name="Title 5"/>
          <p:cNvSpPr>
            <a:spLocks noGrp="1"/>
          </p:cNvSpPr>
          <p:nvPr>
            <p:ph type="title" hasCustomPrompt="1"/>
          </p:nvPr>
        </p:nvSpPr>
        <p:spPr>
          <a:xfrm>
            <a:off x="388414" y="365104"/>
            <a:ext cx="9914986" cy="900000"/>
          </a:xfrm>
        </p:spPr>
        <p:txBody>
          <a:bodyPr/>
          <a:lstStyle>
            <a:lvl1pPr>
              <a:defRPr/>
            </a:lvl1pPr>
          </a:lstStyle>
          <a:p>
            <a:r>
              <a:rPr lang="en-US" dirty="0"/>
              <a:t>[Slide title]</a:t>
            </a:r>
            <a:endParaRPr lang="en-GB" dirty="0"/>
          </a:p>
        </p:txBody>
      </p:sp>
      <p:sp>
        <p:nvSpPr>
          <p:cNvPr id="7" name="Slide Number Placeholder 6">
            <a:extLst>
              <a:ext uri="{FF2B5EF4-FFF2-40B4-BE49-F238E27FC236}">
                <a16:creationId xmlns:a16="http://schemas.microsoft.com/office/drawing/2014/main" id="{00456CA5-A388-1D41-B4AF-6658D4C957A1}"/>
              </a:ext>
            </a:extLst>
          </p:cNvPr>
          <p:cNvSpPr>
            <a:spLocks noGrp="1"/>
          </p:cNvSpPr>
          <p:nvPr>
            <p:ph type="sldNum" sz="quarter" idx="11"/>
          </p:nvPr>
        </p:nvSpPr>
        <p:spPr/>
        <p:txBody>
          <a:bodyPr/>
          <a:lstStyle/>
          <a:p>
            <a:fld id="{7870704B-CE94-48CC-AF30-84932A1262A7}" type="slidenum">
              <a:rPr lang="en-GB" smtClean="0"/>
              <a:pPr/>
              <a:t>‹#›</a:t>
            </a:fld>
            <a:endParaRPr lang="en-GB" dirty="0"/>
          </a:p>
        </p:txBody>
      </p:sp>
    </p:spTree>
    <p:extLst>
      <p:ext uri="{BB962C8B-B14F-4D97-AF65-F5344CB8AC3E}">
        <p14:creationId xmlns:p14="http://schemas.microsoft.com/office/powerpoint/2010/main" val="216572750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hree Content">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388414" y="1512605"/>
            <a:ext cx="3094778" cy="5400000"/>
          </a:xfrm>
        </p:spPr>
        <p:txBody>
          <a:bodyPr/>
          <a:lstStyle>
            <a:lvl1pPr>
              <a:spcAft>
                <a:spcPts val="900"/>
              </a:spcAft>
              <a:defRPr/>
            </a:lvl1pPr>
            <a:lvl5pP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endParaRPr lang="en-GB" dirty="0"/>
          </a:p>
        </p:txBody>
      </p:sp>
      <p:sp>
        <p:nvSpPr>
          <p:cNvPr id="4" name="Content Placeholder 3"/>
          <p:cNvSpPr>
            <a:spLocks noGrp="1"/>
          </p:cNvSpPr>
          <p:nvPr>
            <p:ph sz="half" idx="2" hasCustomPrompt="1"/>
          </p:nvPr>
        </p:nvSpPr>
        <p:spPr>
          <a:xfrm>
            <a:off x="3799214" y="1512605"/>
            <a:ext cx="3094778" cy="5400000"/>
          </a:xfrm>
        </p:spPr>
        <p:txBody>
          <a:bodyPr/>
          <a:lstStyle>
            <a:lvl1pPr>
              <a:spcAft>
                <a:spcPts val="900"/>
              </a:spcAft>
              <a:defRPr/>
            </a:lvl1pPr>
            <a:lvl5pP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endParaRPr lang="en-GB" dirty="0"/>
          </a:p>
        </p:txBody>
      </p:sp>
      <p:sp>
        <p:nvSpPr>
          <p:cNvPr id="12" name="Content Placeholder 3"/>
          <p:cNvSpPr>
            <a:spLocks noGrp="1"/>
          </p:cNvSpPr>
          <p:nvPr>
            <p:ph sz="half" idx="13" hasCustomPrompt="1"/>
          </p:nvPr>
        </p:nvSpPr>
        <p:spPr>
          <a:xfrm>
            <a:off x="7208622" y="1512605"/>
            <a:ext cx="3094778" cy="5400000"/>
          </a:xfrm>
        </p:spPr>
        <p:txBody>
          <a:bodyPr/>
          <a:lstStyle>
            <a:lvl1pPr>
              <a:spcAft>
                <a:spcPts val="900"/>
              </a:spcAft>
              <a:defRPr/>
            </a:lvl1pPr>
            <a:lvl5pP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endParaRPr lang="en-GB" dirty="0"/>
          </a:p>
        </p:txBody>
      </p:sp>
      <p:sp>
        <p:nvSpPr>
          <p:cNvPr id="6" name="Title 5"/>
          <p:cNvSpPr>
            <a:spLocks noGrp="1"/>
          </p:cNvSpPr>
          <p:nvPr>
            <p:ph type="title" hasCustomPrompt="1"/>
          </p:nvPr>
        </p:nvSpPr>
        <p:spPr>
          <a:xfrm>
            <a:off x="388414" y="365104"/>
            <a:ext cx="9914986" cy="900000"/>
          </a:xfrm>
        </p:spPr>
        <p:txBody>
          <a:bodyPr/>
          <a:lstStyle>
            <a:lvl1pPr>
              <a:defRPr/>
            </a:lvl1pPr>
          </a:lstStyle>
          <a:p>
            <a:r>
              <a:rPr lang="en-US" dirty="0"/>
              <a:t>[Slide title]</a:t>
            </a:r>
            <a:endParaRPr lang="en-GB" dirty="0"/>
          </a:p>
        </p:txBody>
      </p:sp>
      <p:sp>
        <p:nvSpPr>
          <p:cNvPr id="7" name="Slide Number Placeholder 6">
            <a:extLst>
              <a:ext uri="{FF2B5EF4-FFF2-40B4-BE49-F238E27FC236}">
                <a16:creationId xmlns:a16="http://schemas.microsoft.com/office/drawing/2014/main" id="{2DE0F926-F4BA-044E-B97A-AA8668B032A8}"/>
              </a:ext>
            </a:extLst>
          </p:cNvPr>
          <p:cNvSpPr>
            <a:spLocks noGrp="1"/>
          </p:cNvSpPr>
          <p:nvPr>
            <p:ph type="sldNum" sz="quarter" idx="15"/>
          </p:nvPr>
        </p:nvSpPr>
        <p:spPr/>
        <p:txBody>
          <a:bodyPr/>
          <a:lstStyle/>
          <a:p>
            <a:fld id="{7870704B-CE94-48CC-AF30-84932A1262A7}" type="slidenum">
              <a:rPr lang="en-GB" smtClean="0"/>
              <a:pPr/>
              <a:t>‹#›</a:t>
            </a:fld>
            <a:endParaRPr lang="en-GB" dirty="0"/>
          </a:p>
        </p:txBody>
      </p:sp>
    </p:spTree>
    <p:extLst>
      <p:ext uri="{BB962C8B-B14F-4D97-AF65-F5344CB8AC3E}">
        <p14:creationId xmlns:p14="http://schemas.microsoft.com/office/powerpoint/2010/main" val="232301901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Four Content">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388414" y="1512605"/>
            <a:ext cx="2241492" cy="5400000"/>
          </a:xfrm>
        </p:spPr>
        <p:txBody>
          <a:bodyPr/>
          <a:lstStyle>
            <a:lvl1pPr>
              <a:spcAft>
                <a:spcPts val="900"/>
              </a:spcAft>
              <a:defRPr/>
            </a:lvl1pPr>
            <a:lvl5pP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endParaRPr lang="en-GB" dirty="0"/>
          </a:p>
        </p:txBody>
      </p:sp>
      <p:sp>
        <p:nvSpPr>
          <p:cNvPr id="4" name="Content Placeholder 3"/>
          <p:cNvSpPr>
            <a:spLocks noGrp="1"/>
          </p:cNvSpPr>
          <p:nvPr>
            <p:ph sz="half" idx="2" hasCustomPrompt="1"/>
          </p:nvPr>
        </p:nvSpPr>
        <p:spPr>
          <a:xfrm>
            <a:off x="2947100" y="1512605"/>
            <a:ext cx="2241492" cy="5400000"/>
          </a:xfrm>
        </p:spPr>
        <p:txBody>
          <a:bodyPr/>
          <a:lstStyle>
            <a:lvl1pPr>
              <a:spcAft>
                <a:spcPts val="900"/>
              </a:spcAft>
              <a:defRPr/>
            </a:lvl1pPr>
            <a:lvl5pP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endParaRPr lang="en-GB" dirty="0"/>
          </a:p>
        </p:txBody>
      </p:sp>
      <p:sp>
        <p:nvSpPr>
          <p:cNvPr id="6" name="Content Placeholder 3"/>
          <p:cNvSpPr>
            <a:spLocks noGrp="1"/>
          </p:cNvSpPr>
          <p:nvPr>
            <p:ph sz="half" idx="13" hasCustomPrompt="1"/>
          </p:nvPr>
        </p:nvSpPr>
        <p:spPr>
          <a:xfrm>
            <a:off x="5503222" y="1512605"/>
            <a:ext cx="2241492" cy="5400000"/>
          </a:xfrm>
        </p:spPr>
        <p:txBody>
          <a:bodyPr/>
          <a:lstStyle>
            <a:lvl1pPr>
              <a:spcAft>
                <a:spcPts val="900"/>
              </a:spcAft>
              <a:defRPr/>
            </a:lvl1pPr>
            <a:lvl5pP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endParaRPr lang="en-GB" dirty="0"/>
          </a:p>
        </p:txBody>
      </p:sp>
      <p:sp>
        <p:nvSpPr>
          <p:cNvPr id="7" name="Content Placeholder 3"/>
          <p:cNvSpPr>
            <a:spLocks noGrp="1"/>
          </p:cNvSpPr>
          <p:nvPr>
            <p:ph sz="half" idx="14" hasCustomPrompt="1"/>
          </p:nvPr>
        </p:nvSpPr>
        <p:spPr>
          <a:xfrm>
            <a:off x="8059343" y="1512605"/>
            <a:ext cx="2241492" cy="5400000"/>
          </a:xfrm>
        </p:spPr>
        <p:txBody>
          <a:bodyPr/>
          <a:lstStyle>
            <a:lvl1pPr>
              <a:spcAft>
                <a:spcPts val="900"/>
              </a:spcAft>
              <a:defRPr/>
            </a:lvl1pPr>
            <a:lvl5pP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endParaRPr lang="en-GB" dirty="0"/>
          </a:p>
        </p:txBody>
      </p:sp>
      <p:sp>
        <p:nvSpPr>
          <p:cNvPr id="9" name="Title 8"/>
          <p:cNvSpPr>
            <a:spLocks noGrp="1"/>
          </p:cNvSpPr>
          <p:nvPr>
            <p:ph type="title" hasCustomPrompt="1"/>
          </p:nvPr>
        </p:nvSpPr>
        <p:spPr>
          <a:xfrm>
            <a:off x="388414" y="365104"/>
            <a:ext cx="9914986" cy="900000"/>
          </a:xfrm>
        </p:spPr>
        <p:txBody>
          <a:bodyPr/>
          <a:lstStyle>
            <a:lvl1pPr>
              <a:defRPr/>
            </a:lvl1pPr>
          </a:lstStyle>
          <a:p>
            <a:r>
              <a:rPr lang="en-US" dirty="0"/>
              <a:t>[Slide title]</a:t>
            </a:r>
            <a:endParaRPr lang="en-GB" dirty="0"/>
          </a:p>
        </p:txBody>
      </p:sp>
      <p:sp>
        <p:nvSpPr>
          <p:cNvPr id="10" name="Slide Number Placeholder 9">
            <a:extLst>
              <a:ext uri="{FF2B5EF4-FFF2-40B4-BE49-F238E27FC236}">
                <a16:creationId xmlns:a16="http://schemas.microsoft.com/office/drawing/2014/main" id="{CD6E0CB0-5FCA-9E41-ACFD-7D08A524DF43}"/>
              </a:ext>
            </a:extLst>
          </p:cNvPr>
          <p:cNvSpPr>
            <a:spLocks noGrp="1"/>
          </p:cNvSpPr>
          <p:nvPr>
            <p:ph type="sldNum" sz="quarter" idx="16"/>
          </p:nvPr>
        </p:nvSpPr>
        <p:spPr/>
        <p:txBody>
          <a:bodyPr/>
          <a:lstStyle/>
          <a:p>
            <a:fld id="{7870704B-CE94-48CC-AF30-84932A1262A7}" type="slidenum">
              <a:rPr lang="en-GB" smtClean="0"/>
              <a:pPr/>
              <a:t>‹#›</a:t>
            </a:fld>
            <a:endParaRPr lang="en-GB" dirty="0"/>
          </a:p>
        </p:txBody>
      </p:sp>
    </p:spTree>
    <p:extLst>
      <p:ext uri="{BB962C8B-B14F-4D97-AF65-F5344CB8AC3E}">
        <p14:creationId xmlns:p14="http://schemas.microsoft.com/office/powerpoint/2010/main" val="113966472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[Slide title]</a:t>
            </a:r>
            <a:endParaRPr lang="en-GB" dirty="0"/>
          </a:p>
        </p:txBody>
      </p:sp>
      <p:sp>
        <p:nvSpPr>
          <p:cNvPr id="5" name="Slide Number Placeholder 4">
            <a:extLst>
              <a:ext uri="{FF2B5EF4-FFF2-40B4-BE49-F238E27FC236}">
                <a16:creationId xmlns:a16="http://schemas.microsoft.com/office/drawing/2014/main" id="{5AE750E3-3DF6-B94E-959B-C6E962A30CCF}"/>
              </a:ext>
            </a:extLst>
          </p:cNvPr>
          <p:cNvSpPr>
            <a:spLocks noGrp="1"/>
          </p:cNvSpPr>
          <p:nvPr>
            <p:ph type="sldNum" sz="quarter" idx="11"/>
          </p:nvPr>
        </p:nvSpPr>
        <p:spPr/>
        <p:txBody>
          <a:bodyPr/>
          <a:lstStyle/>
          <a:p>
            <a:fld id="{7870704B-CE94-48CC-AF30-84932A1262A7}" type="slidenum">
              <a:rPr lang="en-GB" smtClean="0"/>
              <a:pPr/>
              <a:t>‹#›</a:t>
            </a:fld>
            <a:endParaRPr lang="en-GB" dirty="0"/>
          </a:p>
        </p:txBody>
      </p:sp>
    </p:spTree>
    <p:extLst>
      <p:ext uri="{BB962C8B-B14F-4D97-AF65-F5344CB8AC3E}">
        <p14:creationId xmlns:p14="http://schemas.microsoft.com/office/powerpoint/2010/main" val="153158836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36E9B7AB-8379-3341-BEF5-2E85A7299A74}"/>
              </a:ext>
            </a:extLst>
          </p:cNvPr>
          <p:cNvSpPr>
            <a:spLocks noGrp="1"/>
          </p:cNvSpPr>
          <p:nvPr>
            <p:ph type="sldNum" sz="quarter" idx="11"/>
          </p:nvPr>
        </p:nvSpPr>
        <p:spPr/>
        <p:txBody>
          <a:bodyPr/>
          <a:lstStyle/>
          <a:p>
            <a:fld id="{7870704B-CE94-48CC-AF30-84932A1262A7}" type="slidenum">
              <a:rPr lang="en-GB" smtClean="0"/>
              <a:pPr/>
              <a:t>‹#›</a:t>
            </a:fld>
            <a:endParaRPr lang="en-GB" dirty="0"/>
          </a:p>
        </p:txBody>
      </p:sp>
    </p:spTree>
    <p:extLst>
      <p:ext uri="{BB962C8B-B14F-4D97-AF65-F5344CB8AC3E}">
        <p14:creationId xmlns:p14="http://schemas.microsoft.com/office/powerpoint/2010/main" val="30795797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8414" y="365104"/>
            <a:ext cx="9914986" cy="900000"/>
          </a:xfrm>
        </p:spPr>
        <p:txBody>
          <a:bodyPr/>
          <a:lstStyle>
            <a:lvl1pPr>
              <a:defRPr/>
            </a:lvl1pPr>
          </a:lstStyle>
          <a:p>
            <a:r>
              <a:rPr lang="en-US" dirty="0"/>
              <a:t>[Slide title]</a:t>
            </a:r>
            <a:endParaRPr lang="en-GB" dirty="0"/>
          </a:p>
        </p:txBody>
      </p:sp>
      <p:sp>
        <p:nvSpPr>
          <p:cNvPr id="3" name="Content Placeholder 2"/>
          <p:cNvSpPr>
            <a:spLocks noGrp="1"/>
          </p:cNvSpPr>
          <p:nvPr>
            <p:ph idx="1" hasCustomPrompt="1"/>
          </p:nvPr>
        </p:nvSpPr>
        <p:spPr>
          <a:xfrm>
            <a:off x="388413" y="1512604"/>
            <a:ext cx="9914987" cy="5400000"/>
          </a:xfrm>
        </p:spPr>
        <p:txBody>
          <a:bodyPr/>
          <a:lstStyle>
            <a:lvl1pPr>
              <a:spcAft>
                <a:spcPts val="900"/>
              </a:spcAft>
              <a:defRPr/>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a:extLst>
              <a:ext uri="{FF2B5EF4-FFF2-40B4-BE49-F238E27FC236}">
                <a16:creationId xmlns:a16="http://schemas.microsoft.com/office/drawing/2014/main" id="{D3433AD6-7E25-3440-A0A8-374B46CA701C}"/>
              </a:ext>
            </a:extLst>
          </p:cNvPr>
          <p:cNvSpPr>
            <a:spLocks noGrp="1"/>
          </p:cNvSpPr>
          <p:nvPr>
            <p:ph type="sldNum" sz="quarter" idx="11"/>
          </p:nvPr>
        </p:nvSpPr>
        <p:spPr/>
        <p:txBody>
          <a:bodyPr/>
          <a:lstStyle/>
          <a:p>
            <a:fld id="{7870704B-CE94-48CC-AF30-84932A1262A7}" type="slidenum">
              <a:rPr lang="en-GB" smtClean="0"/>
              <a:pPr/>
              <a:t>‹#›</a:t>
            </a:fld>
            <a:endParaRPr lang="en-GB" dirty="0"/>
          </a:p>
        </p:txBody>
      </p:sp>
    </p:spTree>
    <p:extLst>
      <p:ext uri="{BB962C8B-B14F-4D97-AF65-F5344CB8AC3E}">
        <p14:creationId xmlns:p14="http://schemas.microsoft.com/office/powerpoint/2010/main" val="11771131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7_Title and Content">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8414" y="365104"/>
            <a:ext cx="9914986" cy="900000"/>
          </a:xfrm>
        </p:spPr>
        <p:txBody>
          <a:bodyPr/>
          <a:lstStyle>
            <a:lvl1pPr>
              <a:defRPr/>
            </a:lvl1pPr>
          </a:lstStyle>
          <a:p>
            <a:r>
              <a:rPr lang="en-US" dirty="0"/>
              <a:t>[Slide title]</a:t>
            </a:r>
            <a:endParaRPr lang="en-GB" dirty="0"/>
          </a:p>
        </p:txBody>
      </p:sp>
      <p:sp>
        <p:nvSpPr>
          <p:cNvPr id="3" name="Content Placeholder 2"/>
          <p:cNvSpPr>
            <a:spLocks noGrp="1"/>
          </p:cNvSpPr>
          <p:nvPr>
            <p:ph idx="1" hasCustomPrompt="1"/>
          </p:nvPr>
        </p:nvSpPr>
        <p:spPr>
          <a:xfrm>
            <a:off x="388413" y="1512604"/>
            <a:ext cx="9914987" cy="5400000"/>
          </a:xfrm>
        </p:spPr>
        <p:txBody>
          <a:bodyPr/>
          <a:lstStyle>
            <a:lvl1pPr>
              <a:spcAft>
                <a:spcPts val="900"/>
              </a:spcAft>
              <a:defRPr/>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a:extLst>
              <a:ext uri="{FF2B5EF4-FFF2-40B4-BE49-F238E27FC236}">
                <a16:creationId xmlns:a16="http://schemas.microsoft.com/office/drawing/2014/main" id="{D3433AD6-7E25-3440-A0A8-374B46CA701C}"/>
              </a:ext>
            </a:extLst>
          </p:cNvPr>
          <p:cNvSpPr>
            <a:spLocks noGrp="1"/>
          </p:cNvSpPr>
          <p:nvPr>
            <p:ph type="sldNum" sz="quarter" idx="11"/>
          </p:nvPr>
        </p:nvSpPr>
        <p:spPr/>
        <p:txBody>
          <a:bodyPr/>
          <a:lstStyle/>
          <a:p>
            <a:fld id="{7870704B-CE94-48CC-AF30-84932A1262A7}" type="slidenum">
              <a:rPr lang="en-GB" smtClean="0"/>
              <a:pPr/>
              <a:t>‹#›</a:t>
            </a:fld>
            <a:endParaRPr lang="en-GB" dirty="0"/>
          </a:p>
        </p:txBody>
      </p:sp>
    </p:spTree>
    <p:extLst>
      <p:ext uri="{BB962C8B-B14F-4D97-AF65-F5344CB8AC3E}">
        <p14:creationId xmlns:p14="http://schemas.microsoft.com/office/powerpoint/2010/main" val="41708470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8_Title and Content">
    <p:bg>
      <p:bgPr>
        <a:solidFill>
          <a:schemeClr val="accent4"/>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8414" y="365104"/>
            <a:ext cx="9914986" cy="900000"/>
          </a:xfrm>
        </p:spPr>
        <p:txBody>
          <a:bodyPr/>
          <a:lstStyle>
            <a:lvl1pPr>
              <a:defRPr/>
            </a:lvl1pPr>
          </a:lstStyle>
          <a:p>
            <a:r>
              <a:rPr lang="en-US" dirty="0"/>
              <a:t>[Slide title]</a:t>
            </a:r>
            <a:endParaRPr lang="en-GB" dirty="0"/>
          </a:p>
        </p:txBody>
      </p:sp>
      <p:sp>
        <p:nvSpPr>
          <p:cNvPr id="3" name="Content Placeholder 2"/>
          <p:cNvSpPr>
            <a:spLocks noGrp="1"/>
          </p:cNvSpPr>
          <p:nvPr>
            <p:ph idx="1" hasCustomPrompt="1"/>
          </p:nvPr>
        </p:nvSpPr>
        <p:spPr>
          <a:xfrm>
            <a:off x="388413" y="1512604"/>
            <a:ext cx="9914987" cy="5400000"/>
          </a:xfrm>
        </p:spPr>
        <p:txBody>
          <a:bodyPr/>
          <a:lstStyle>
            <a:lvl1pPr>
              <a:spcAft>
                <a:spcPts val="900"/>
              </a:spcAft>
              <a:defRPr/>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a:extLst>
              <a:ext uri="{FF2B5EF4-FFF2-40B4-BE49-F238E27FC236}">
                <a16:creationId xmlns:a16="http://schemas.microsoft.com/office/drawing/2014/main" id="{D3433AD6-7E25-3440-A0A8-374B46CA701C}"/>
              </a:ext>
            </a:extLst>
          </p:cNvPr>
          <p:cNvSpPr>
            <a:spLocks noGrp="1"/>
          </p:cNvSpPr>
          <p:nvPr>
            <p:ph type="sldNum" sz="quarter" idx="11"/>
          </p:nvPr>
        </p:nvSpPr>
        <p:spPr/>
        <p:txBody>
          <a:bodyPr/>
          <a:lstStyle/>
          <a:p>
            <a:fld id="{7870704B-CE94-48CC-AF30-84932A1262A7}" type="slidenum">
              <a:rPr lang="en-GB" smtClean="0"/>
              <a:pPr/>
              <a:t>‹#›</a:t>
            </a:fld>
            <a:endParaRPr lang="en-GB" dirty="0"/>
          </a:p>
        </p:txBody>
      </p:sp>
    </p:spTree>
    <p:extLst>
      <p:ext uri="{BB962C8B-B14F-4D97-AF65-F5344CB8AC3E}">
        <p14:creationId xmlns:p14="http://schemas.microsoft.com/office/powerpoint/2010/main" val="2463780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1_Title and Content">
    <p:bg>
      <p:bgPr>
        <a:solidFill>
          <a:schemeClr val="accent5"/>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8414" y="365104"/>
            <a:ext cx="9914986" cy="900000"/>
          </a:xfrm>
        </p:spPr>
        <p:txBody>
          <a:bodyPr/>
          <a:lstStyle>
            <a:lvl1pPr>
              <a:defRPr>
                <a:solidFill>
                  <a:schemeClr val="bg1"/>
                </a:solidFill>
              </a:defRPr>
            </a:lvl1pPr>
          </a:lstStyle>
          <a:p>
            <a:r>
              <a:rPr lang="en-US" dirty="0"/>
              <a:t>[Slide title]</a:t>
            </a:r>
            <a:endParaRPr lang="en-GB" dirty="0"/>
          </a:p>
        </p:txBody>
      </p:sp>
      <p:sp>
        <p:nvSpPr>
          <p:cNvPr id="3" name="Content Placeholder 2"/>
          <p:cNvSpPr>
            <a:spLocks noGrp="1"/>
          </p:cNvSpPr>
          <p:nvPr>
            <p:ph idx="1" hasCustomPrompt="1"/>
          </p:nvPr>
        </p:nvSpPr>
        <p:spPr>
          <a:xfrm>
            <a:off x="388413" y="1512604"/>
            <a:ext cx="9914987" cy="5400000"/>
          </a:xfrm>
        </p:spPr>
        <p:txBody>
          <a:bodyPr/>
          <a:lstStyle>
            <a:lvl1pPr>
              <a:spcAft>
                <a:spcPts val="900"/>
              </a:spcAft>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dirty="0"/>
              <a:t>Click to edit Master text styles</a:t>
            </a:r>
          </a:p>
          <a:p>
            <a:pPr lvl="1"/>
            <a:r>
              <a:rPr lang="en-US" dirty="0"/>
              <a:t>Second level</a:t>
            </a:r>
          </a:p>
          <a:p>
            <a:pPr lvl="2"/>
            <a:r>
              <a:rPr lang="en-US" dirty="0"/>
              <a:t>Third level</a:t>
            </a:r>
          </a:p>
          <a:p>
            <a:pPr lvl="3"/>
            <a:r>
              <a:rPr lang="en-US" dirty="0"/>
              <a:t>Fourth level</a:t>
            </a:r>
            <a:endParaRPr lang="en-GB" dirty="0"/>
          </a:p>
        </p:txBody>
      </p:sp>
      <p:sp>
        <p:nvSpPr>
          <p:cNvPr id="6" name="Slide Number Placeholder 5">
            <a:extLst>
              <a:ext uri="{FF2B5EF4-FFF2-40B4-BE49-F238E27FC236}">
                <a16:creationId xmlns:a16="http://schemas.microsoft.com/office/drawing/2014/main" id="{D3433AD6-7E25-3440-A0A8-374B46CA701C}"/>
              </a:ext>
            </a:extLst>
          </p:cNvPr>
          <p:cNvSpPr>
            <a:spLocks noGrp="1"/>
          </p:cNvSpPr>
          <p:nvPr>
            <p:ph type="sldNum" sz="quarter" idx="11"/>
          </p:nvPr>
        </p:nvSpPr>
        <p:spPr/>
        <p:txBody>
          <a:bodyPr/>
          <a:lstStyle>
            <a:lvl1pPr>
              <a:defRPr>
                <a:solidFill>
                  <a:schemeClr val="bg1"/>
                </a:solidFill>
              </a:defRPr>
            </a:lvl1pPr>
          </a:lstStyle>
          <a:p>
            <a:fld id="{7870704B-CE94-48CC-AF30-84932A1262A7}" type="slidenum">
              <a:rPr lang="en-GB" smtClean="0"/>
              <a:pPr/>
              <a:t>‹#›</a:t>
            </a:fld>
            <a:endParaRPr lang="en-GB" dirty="0"/>
          </a:p>
        </p:txBody>
      </p:sp>
      <p:sp>
        <p:nvSpPr>
          <p:cNvPr id="5" name="TextBox 4">
            <a:extLst>
              <a:ext uri="{FF2B5EF4-FFF2-40B4-BE49-F238E27FC236}">
                <a16:creationId xmlns:a16="http://schemas.microsoft.com/office/drawing/2014/main" id="{9E23F83F-DD88-4864-B3FE-90AABC58B5B6}"/>
              </a:ext>
            </a:extLst>
          </p:cNvPr>
          <p:cNvSpPr txBox="1"/>
          <p:nvPr userDrawn="1"/>
        </p:nvSpPr>
        <p:spPr>
          <a:xfrm>
            <a:off x="388413" y="7055696"/>
            <a:ext cx="2628000" cy="151194"/>
          </a:xfrm>
          <a:prstGeom prst="rect">
            <a:avLst/>
          </a:prstGeom>
          <a:solidFill>
            <a:schemeClr val="accent5"/>
          </a:solidFill>
        </p:spPr>
        <p:txBody>
          <a:bodyPr wrap="square" lIns="0" tIns="0" rIns="0" bIns="0" rtlCol="0" anchor="b"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800" b="1" dirty="0">
                <a:solidFill>
                  <a:schemeClr val="bg1"/>
                </a:solidFill>
              </a:rPr>
              <a:t>Tech We Can  </a:t>
            </a:r>
            <a:r>
              <a:rPr lang="en-GB" sz="800" dirty="0">
                <a:solidFill>
                  <a:schemeClr val="bg1"/>
                </a:solidFill>
              </a:rPr>
              <a:t>|  Tech for Food</a:t>
            </a:r>
          </a:p>
        </p:txBody>
      </p:sp>
    </p:spTree>
    <p:extLst>
      <p:ext uri="{BB962C8B-B14F-4D97-AF65-F5344CB8AC3E}">
        <p14:creationId xmlns:p14="http://schemas.microsoft.com/office/powerpoint/2010/main" val="3409708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2_Title and Content">
    <p:bg>
      <p:bgPr>
        <a:solidFill>
          <a:schemeClr val="tx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8414" y="365104"/>
            <a:ext cx="9914986" cy="900000"/>
          </a:xfrm>
        </p:spPr>
        <p:txBody>
          <a:bodyPr/>
          <a:lstStyle>
            <a:lvl1pPr>
              <a:defRPr>
                <a:solidFill>
                  <a:schemeClr val="bg1"/>
                </a:solidFill>
              </a:defRPr>
            </a:lvl1pPr>
          </a:lstStyle>
          <a:p>
            <a:r>
              <a:rPr lang="en-US" dirty="0"/>
              <a:t>[Slide title]</a:t>
            </a:r>
            <a:endParaRPr lang="en-GB" dirty="0"/>
          </a:p>
        </p:txBody>
      </p:sp>
      <p:sp>
        <p:nvSpPr>
          <p:cNvPr id="3" name="Content Placeholder 2"/>
          <p:cNvSpPr>
            <a:spLocks noGrp="1"/>
          </p:cNvSpPr>
          <p:nvPr>
            <p:ph idx="1" hasCustomPrompt="1"/>
          </p:nvPr>
        </p:nvSpPr>
        <p:spPr>
          <a:xfrm>
            <a:off x="388413" y="1512604"/>
            <a:ext cx="9914987" cy="5400000"/>
          </a:xfrm>
        </p:spPr>
        <p:txBody>
          <a:bodyPr/>
          <a:lstStyle>
            <a:lvl1pPr>
              <a:spcAft>
                <a:spcPts val="900"/>
              </a:spcAft>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dirty="0"/>
              <a:t>Click to edit Master text styles</a:t>
            </a:r>
          </a:p>
          <a:p>
            <a:pPr lvl="1"/>
            <a:r>
              <a:rPr lang="en-US" dirty="0"/>
              <a:t>Second level</a:t>
            </a:r>
          </a:p>
          <a:p>
            <a:pPr lvl="2"/>
            <a:r>
              <a:rPr lang="en-US" dirty="0"/>
              <a:t>Third level</a:t>
            </a:r>
          </a:p>
          <a:p>
            <a:pPr lvl="3"/>
            <a:r>
              <a:rPr lang="en-US" dirty="0"/>
              <a:t>Fourth level</a:t>
            </a:r>
            <a:endParaRPr lang="en-GB" dirty="0"/>
          </a:p>
        </p:txBody>
      </p:sp>
      <p:sp>
        <p:nvSpPr>
          <p:cNvPr id="6" name="Slide Number Placeholder 5">
            <a:extLst>
              <a:ext uri="{FF2B5EF4-FFF2-40B4-BE49-F238E27FC236}">
                <a16:creationId xmlns:a16="http://schemas.microsoft.com/office/drawing/2014/main" id="{D3433AD6-7E25-3440-A0A8-374B46CA701C}"/>
              </a:ext>
            </a:extLst>
          </p:cNvPr>
          <p:cNvSpPr>
            <a:spLocks noGrp="1"/>
          </p:cNvSpPr>
          <p:nvPr>
            <p:ph type="sldNum" sz="quarter" idx="11"/>
          </p:nvPr>
        </p:nvSpPr>
        <p:spPr/>
        <p:txBody>
          <a:bodyPr/>
          <a:lstStyle>
            <a:lvl1pPr>
              <a:defRPr>
                <a:solidFill>
                  <a:schemeClr val="bg1"/>
                </a:solidFill>
              </a:defRPr>
            </a:lvl1pPr>
          </a:lstStyle>
          <a:p>
            <a:fld id="{7870704B-CE94-48CC-AF30-84932A1262A7}" type="slidenum">
              <a:rPr lang="en-GB" smtClean="0"/>
              <a:pPr/>
              <a:t>‹#›</a:t>
            </a:fld>
            <a:endParaRPr lang="en-GB" dirty="0"/>
          </a:p>
        </p:txBody>
      </p:sp>
      <p:sp>
        <p:nvSpPr>
          <p:cNvPr id="7" name="TextBox 6">
            <a:extLst>
              <a:ext uri="{FF2B5EF4-FFF2-40B4-BE49-F238E27FC236}">
                <a16:creationId xmlns:a16="http://schemas.microsoft.com/office/drawing/2014/main" id="{9294D828-E515-4FE0-B2AF-581C78F77DA8}"/>
              </a:ext>
            </a:extLst>
          </p:cNvPr>
          <p:cNvSpPr txBox="1"/>
          <p:nvPr userDrawn="1"/>
        </p:nvSpPr>
        <p:spPr>
          <a:xfrm>
            <a:off x="388413" y="7055696"/>
            <a:ext cx="2628000" cy="151194"/>
          </a:xfrm>
          <a:prstGeom prst="rect">
            <a:avLst/>
          </a:prstGeom>
          <a:solidFill>
            <a:schemeClr val="tx2"/>
          </a:solidFill>
        </p:spPr>
        <p:txBody>
          <a:bodyPr wrap="square" lIns="0" tIns="0" rIns="0" bIns="0" rtlCol="0" anchor="b"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800" b="1" dirty="0">
                <a:solidFill>
                  <a:schemeClr val="bg1"/>
                </a:solidFill>
              </a:rPr>
              <a:t>Tech We Can  </a:t>
            </a:r>
            <a:r>
              <a:rPr lang="en-GB" sz="800" dirty="0">
                <a:solidFill>
                  <a:schemeClr val="bg1"/>
                </a:solidFill>
              </a:rPr>
              <a:t>|  Tech for Food</a:t>
            </a:r>
          </a:p>
        </p:txBody>
      </p:sp>
    </p:spTree>
    <p:extLst>
      <p:ext uri="{BB962C8B-B14F-4D97-AF65-F5344CB8AC3E}">
        <p14:creationId xmlns:p14="http://schemas.microsoft.com/office/powerpoint/2010/main" val="245069079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9_Title and Content">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8414" y="365104"/>
            <a:ext cx="9914986" cy="900000"/>
          </a:xfrm>
        </p:spPr>
        <p:txBody>
          <a:bodyPr/>
          <a:lstStyle>
            <a:lvl1pPr>
              <a:defRPr>
                <a:solidFill>
                  <a:schemeClr val="bg1"/>
                </a:solidFill>
              </a:defRPr>
            </a:lvl1pPr>
          </a:lstStyle>
          <a:p>
            <a:r>
              <a:rPr lang="en-US" dirty="0"/>
              <a:t>[Slide title]</a:t>
            </a:r>
            <a:endParaRPr lang="en-GB" dirty="0"/>
          </a:p>
        </p:txBody>
      </p:sp>
      <p:sp>
        <p:nvSpPr>
          <p:cNvPr id="3" name="Content Placeholder 2"/>
          <p:cNvSpPr>
            <a:spLocks noGrp="1"/>
          </p:cNvSpPr>
          <p:nvPr>
            <p:ph idx="1" hasCustomPrompt="1"/>
          </p:nvPr>
        </p:nvSpPr>
        <p:spPr>
          <a:xfrm>
            <a:off x="388413" y="1512604"/>
            <a:ext cx="9914987" cy="5400000"/>
          </a:xfrm>
        </p:spPr>
        <p:txBody>
          <a:bodyPr/>
          <a:lstStyle>
            <a:lvl1pPr>
              <a:spcAft>
                <a:spcPts val="900"/>
              </a:spcAft>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dirty="0"/>
              <a:t>Click to edit Master text styles</a:t>
            </a:r>
          </a:p>
          <a:p>
            <a:pPr lvl="1"/>
            <a:r>
              <a:rPr lang="en-US" dirty="0"/>
              <a:t>Second level</a:t>
            </a:r>
          </a:p>
          <a:p>
            <a:pPr lvl="2"/>
            <a:r>
              <a:rPr lang="en-US" dirty="0"/>
              <a:t>Third level</a:t>
            </a:r>
          </a:p>
          <a:p>
            <a:pPr lvl="3"/>
            <a:r>
              <a:rPr lang="en-US" dirty="0"/>
              <a:t>Fourth level</a:t>
            </a:r>
            <a:endParaRPr lang="en-GB" dirty="0"/>
          </a:p>
        </p:txBody>
      </p:sp>
      <p:sp>
        <p:nvSpPr>
          <p:cNvPr id="6" name="Slide Number Placeholder 5">
            <a:extLst>
              <a:ext uri="{FF2B5EF4-FFF2-40B4-BE49-F238E27FC236}">
                <a16:creationId xmlns:a16="http://schemas.microsoft.com/office/drawing/2014/main" id="{D3433AD6-7E25-3440-A0A8-374B46CA701C}"/>
              </a:ext>
            </a:extLst>
          </p:cNvPr>
          <p:cNvSpPr>
            <a:spLocks noGrp="1"/>
          </p:cNvSpPr>
          <p:nvPr>
            <p:ph type="sldNum" sz="quarter" idx="11"/>
          </p:nvPr>
        </p:nvSpPr>
        <p:spPr/>
        <p:txBody>
          <a:bodyPr/>
          <a:lstStyle>
            <a:lvl1pPr>
              <a:defRPr>
                <a:solidFill>
                  <a:schemeClr val="bg1"/>
                </a:solidFill>
              </a:defRPr>
            </a:lvl1pPr>
          </a:lstStyle>
          <a:p>
            <a:fld id="{7870704B-CE94-48CC-AF30-84932A1262A7}" type="slidenum">
              <a:rPr lang="en-GB" smtClean="0"/>
              <a:pPr/>
              <a:t>‹#›</a:t>
            </a:fld>
            <a:endParaRPr lang="en-GB" dirty="0"/>
          </a:p>
        </p:txBody>
      </p:sp>
      <p:sp>
        <p:nvSpPr>
          <p:cNvPr id="7" name="TextBox 6">
            <a:extLst>
              <a:ext uri="{FF2B5EF4-FFF2-40B4-BE49-F238E27FC236}">
                <a16:creationId xmlns:a16="http://schemas.microsoft.com/office/drawing/2014/main" id="{EDF5A9D5-F477-4B37-AA3B-40EAE5F016C0}"/>
              </a:ext>
            </a:extLst>
          </p:cNvPr>
          <p:cNvSpPr txBox="1"/>
          <p:nvPr userDrawn="1"/>
        </p:nvSpPr>
        <p:spPr>
          <a:xfrm>
            <a:off x="388413" y="7055696"/>
            <a:ext cx="2628000" cy="151194"/>
          </a:xfrm>
          <a:prstGeom prst="rect">
            <a:avLst/>
          </a:prstGeom>
          <a:solidFill>
            <a:schemeClr val="accent1"/>
          </a:solidFill>
        </p:spPr>
        <p:txBody>
          <a:bodyPr wrap="square" lIns="0" tIns="0" rIns="0" bIns="0" rtlCol="0" anchor="b"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800" b="1" dirty="0">
                <a:solidFill>
                  <a:schemeClr val="bg1"/>
                </a:solidFill>
              </a:rPr>
              <a:t>Tech We Can  </a:t>
            </a:r>
            <a:r>
              <a:rPr lang="en-GB" sz="800" dirty="0">
                <a:solidFill>
                  <a:schemeClr val="bg1"/>
                </a:solidFill>
              </a:rPr>
              <a:t>|  Tech for Food</a:t>
            </a:r>
          </a:p>
        </p:txBody>
      </p:sp>
    </p:spTree>
    <p:extLst>
      <p:ext uri="{BB962C8B-B14F-4D97-AF65-F5344CB8AC3E}">
        <p14:creationId xmlns:p14="http://schemas.microsoft.com/office/powerpoint/2010/main" val="143309612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3_Title and Content">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8414" y="365104"/>
            <a:ext cx="9914986" cy="900000"/>
          </a:xfrm>
        </p:spPr>
        <p:txBody>
          <a:bodyPr/>
          <a:lstStyle>
            <a:lvl1pPr>
              <a:defRPr>
                <a:solidFill>
                  <a:schemeClr val="bg1"/>
                </a:solidFill>
              </a:defRPr>
            </a:lvl1pPr>
          </a:lstStyle>
          <a:p>
            <a:r>
              <a:rPr lang="en-US" dirty="0"/>
              <a:t>[Slide title]</a:t>
            </a:r>
            <a:endParaRPr lang="en-GB" dirty="0"/>
          </a:p>
        </p:txBody>
      </p:sp>
      <p:sp>
        <p:nvSpPr>
          <p:cNvPr id="3" name="Content Placeholder 2"/>
          <p:cNvSpPr>
            <a:spLocks noGrp="1"/>
          </p:cNvSpPr>
          <p:nvPr>
            <p:ph idx="1" hasCustomPrompt="1"/>
          </p:nvPr>
        </p:nvSpPr>
        <p:spPr>
          <a:xfrm>
            <a:off x="388413" y="1512604"/>
            <a:ext cx="9914987" cy="5400000"/>
          </a:xfrm>
        </p:spPr>
        <p:txBody>
          <a:bodyPr/>
          <a:lstStyle>
            <a:lvl1pPr>
              <a:spcAft>
                <a:spcPts val="900"/>
              </a:spcAft>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dirty="0"/>
              <a:t>Click to edit Master text styles</a:t>
            </a:r>
          </a:p>
          <a:p>
            <a:pPr lvl="1"/>
            <a:r>
              <a:rPr lang="en-US" dirty="0"/>
              <a:t>Second level</a:t>
            </a:r>
          </a:p>
          <a:p>
            <a:pPr lvl="2"/>
            <a:r>
              <a:rPr lang="en-US" dirty="0"/>
              <a:t>Third level</a:t>
            </a:r>
          </a:p>
          <a:p>
            <a:pPr lvl="3"/>
            <a:r>
              <a:rPr lang="en-US" dirty="0"/>
              <a:t>Fourth level</a:t>
            </a:r>
            <a:endParaRPr lang="en-GB" dirty="0"/>
          </a:p>
        </p:txBody>
      </p:sp>
      <p:sp>
        <p:nvSpPr>
          <p:cNvPr id="6" name="Slide Number Placeholder 5">
            <a:extLst>
              <a:ext uri="{FF2B5EF4-FFF2-40B4-BE49-F238E27FC236}">
                <a16:creationId xmlns:a16="http://schemas.microsoft.com/office/drawing/2014/main" id="{D3433AD6-7E25-3440-A0A8-374B46CA701C}"/>
              </a:ext>
            </a:extLst>
          </p:cNvPr>
          <p:cNvSpPr>
            <a:spLocks noGrp="1"/>
          </p:cNvSpPr>
          <p:nvPr>
            <p:ph type="sldNum" sz="quarter" idx="11"/>
          </p:nvPr>
        </p:nvSpPr>
        <p:spPr/>
        <p:txBody>
          <a:bodyPr/>
          <a:lstStyle>
            <a:lvl1pPr>
              <a:defRPr>
                <a:solidFill>
                  <a:schemeClr val="bg1"/>
                </a:solidFill>
              </a:defRPr>
            </a:lvl1pPr>
          </a:lstStyle>
          <a:p>
            <a:fld id="{7870704B-CE94-48CC-AF30-84932A1262A7}" type="slidenum">
              <a:rPr lang="en-GB" smtClean="0"/>
              <a:pPr/>
              <a:t>‹#›</a:t>
            </a:fld>
            <a:endParaRPr lang="en-GB" dirty="0"/>
          </a:p>
        </p:txBody>
      </p:sp>
      <p:sp>
        <p:nvSpPr>
          <p:cNvPr id="7" name="TextBox 6">
            <a:extLst>
              <a:ext uri="{FF2B5EF4-FFF2-40B4-BE49-F238E27FC236}">
                <a16:creationId xmlns:a16="http://schemas.microsoft.com/office/drawing/2014/main" id="{7E68D499-1647-48CB-BCCE-D12D17664ADA}"/>
              </a:ext>
            </a:extLst>
          </p:cNvPr>
          <p:cNvSpPr txBox="1"/>
          <p:nvPr userDrawn="1"/>
        </p:nvSpPr>
        <p:spPr>
          <a:xfrm>
            <a:off x="388413" y="7055696"/>
            <a:ext cx="2628000" cy="151194"/>
          </a:xfrm>
          <a:prstGeom prst="rect">
            <a:avLst/>
          </a:prstGeom>
          <a:solidFill>
            <a:schemeClr val="accent2"/>
          </a:solidFill>
        </p:spPr>
        <p:txBody>
          <a:bodyPr wrap="square" lIns="0" tIns="0" rIns="0" bIns="0" rtlCol="0" anchor="b"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800" b="1" dirty="0">
                <a:solidFill>
                  <a:schemeClr val="bg1"/>
                </a:solidFill>
              </a:rPr>
              <a:t>Tech We Can  </a:t>
            </a:r>
            <a:r>
              <a:rPr lang="en-GB" sz="800" dirty="0">
                <a:solidFill>
                  <a:schemeClr val="bg1"/>
                </a:solidFill>
              </a:rPr>
              <a:t>|  Tech for Food</a:t>
            </a:r>
          </a:p>
        </p:txBody>
      </p:sp>
    </p:spTree>
    <p:extLst>
      <p:ext uri="{BB962C8B-B14F-4D97-AF65-F5344CB8AC3E}">
        <p14:creationId xmlns:p14="http://schemas.microsoft.com/office/powerpoint/2010/main" val="403194422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6_Title and Content">
    <p:bg>
      <p:bgPr>
        <a:solidFill>
          <a:schemeClr val="accent6"/>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8414" y="365104"/>
            <a:ext cx="9914986" cy="900000"/>
          </a:xfrm>
        </p:spPr>
        <p:txBody>
          <a:bodyPr/>
          <a:lstStyle>
            <a:lvl1pPr>
              <a:defRPr>
                <a:solidFill>
                  <a:schemeClr val="bg1"/>
                </a:solidFill>
              </a:defRPr>
            </a:lvl1pPr>
          </a:lstStyle>
          <a:p>
            <a:r>
              <a:rPr lang="en-US" dirty="0"/>
              <a:t>[Slide title]</a:t>
            </a:r>
            <a:endParaRPr lang="en-GB" dirty="0"/>
          </a:p>
        </p:txBody>
      </p:sp>
      <p:sp>
        <p:nvSpPr>
          <p:cNvPr id="3" name="Content Placeholder 2"/>
          <p:cNvSpPr>
            <a:spLocks noGrp="1"/>
          </p:cNvSpPr>
          <p:nvPr>
            <p:ph idx="1" hasCustomPrompt="1"/>
          </p:nvPr>
        </p:nvSpPr>
        <p:spPr>
          <a:xfrm>
            <a:off x="388413" y="1512604"/>
            <a:ext cx="9914987" cy="5400000"/>
          </a:xfrm>
        </p:spPr>
        <p:txBody>
          <a:bodyPr/>
          <a:lstStyle>
            <a:lvl1pPr>
              <a:spcAft>
                <a:spcPts val="900"/>
              </a:spcAft>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dirty="0"/>
              <a:t>Click to edit Master text styles</a:t>
            </a:r>
          </a:p>
          <a:p>
            <a:pPr lvl="1"/>
            <a:r>
              <a:rPr lang="en-US" dirty="0"/>
              <a:t>Second level</a:t>
            </a:r>
          </a:p>
          <a:p>
            <a:pPr lvl="2"/>
            <a:r>
              <a:rPr lang="en-US" dirty="0"/>
              <a:t>Third level</a:t>
            </a:r>
          </a:p>
          <a:p>
            <a:pPr lvl="3"/>
            <a:r>
              <a:rPr lang="en-US" dirty="0"/>
              <a:t>Fourth level</a:t>
            </a:r>
            <a:endParaRPr lang="en-GB" dirty="0"/>
          </a:p>
        </p:txBody>
      </p:sp>
      <p:sp>
        <p:nvSpPr>
          <p:cNvPr id="6" name="Slide Number Placeholder 5">
            <a:extLst>
              <a:ext uri="{FF2B5EF4-FFF2-40B4-BE49-F238E27FC236}">
                <a16:creationId xmlns:a16="http://schemas.microsoft.com/office/drawing/2014/main" id="{D3433AD6-7E25-3440-A0A8-374B46CA701C}"/>
              </a:ext>
            </a:extLst>
          </p:cNvPr>
          <p:cNvSpPr>
            <a:spLocks noGrp="1"/>
          </p:cNvSpPr>
          <p:nvPr>
            <p:ph type="sldNum" sz="quarter" idx="11"/>
          </p:nvPr>
        </p:nvSpPr>
        <p:spPr/>
        <p:txBody>
          <a:bodyPr/>
          <a:lstStyle>
            <a:lvl1pPr>
              <a:defRPr>
                <a:solidFill>
                  <a:schemeClr val="bg1"/>
                </a:solidFill>
              </a:defRPr>
            </a:lvl1pPr>
          </a:lstStyle>
          <a:p>
            <a:fld id="{7870704B-CE94-48CC-AF30-84932A1262A7}" type="slidenum">
              <a:rPr lang="en-GB" smtClean="0"/>
              <a:pPr/>
              <a:t>‹#›</a:t>
            </a:fld>
            <a:endParaRPr lang="en-GB" dirty="0"/>
          </a:p>
        </p:txBody>
      </p:sp>
      <p:sp>
        <p:nvSpPr>
          <p:cNvPr id="7" name="TextBox 6">
            <a:extLst>
              <a:ext uri="{FF2B5EF4-FFF2-40B4-BE49-F238E27FC236}">
                <a16:creationId xmlns:a16="http://schemas.microsoft.com/office/drawing/2014/main" id="{6AA6EF94-9322-4247-B294-91C0E5C27761}"/>
              </a:ext>
            </a:extLst>
          </p:cNvPr>
          <p:cNvSpPr txBox="1"/>
          <p:nvPr userDrawn="1"/>
        </p:nvSpPr>
        <p:spPr>
          <a:xfrm>
            <a:off x="388413" y="7055696"/>
            <a:ext cx="2628000" cy="151194"/>
          </a:xfrm>
          <a:prstGeom prst="rect">
            <a:avLst/>
          </a:prstGeom>
          <a:solidFill>
            <a:schemeClr val="accent6"/>
          </a:solidFill>
        </p:spPr>
        <p:txBody>
          <a:bodyPr wrap="square" lIns="0" tIns="0" rIns="0" bIns="0" rtlCol="0" anchor="b"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800" b="1" dirty="0">
                <a:solidFill>
                  <a:schemeClr val="bg1"/>
                </a:solidFill>
              </a:rPr>
              <a:t>Tech We Can  </a:t>
            </a:r>
            <a:r>
              <a:rPr lang="en-GB" sz="800" dirty="0">
                <a:solidFill>
                  <a:schemeClr val="bg1"/>
                </a:solidFill>
              </a:rPr>
              <a:t>|  Tech for Food</a:t>
            </a:r>
          </a:p>
        </p:txBody>
      </p:sp>
    </p:spTree>
    <p:extLst>
      <p:ext uri="{BB962C8B-B14F-4D97-AF65-F5344CB8AC3E}">
        <p14:creationId xmlns:p14="http://schemas.microsoft.com/office/powerpoint/2010/main" val="15573855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8414" y="365104"/>
            <a:ext cx="9914986" cy="900000"/>
          </a:xfrm>
          <a:prstGeom prst="rect">
            <a:avLst/>
          </a:prstGeom>
        </p:spPr>
        <p:txBody>
          <a:bodyPr vert="horz" lIns="0" tIns="0" rIns="0" bIns="0" rtlCol="0" anchor="t" anchorCtr="0">
            <a:normAutofit/>
          </a:bodyPr>
          <a:lstStyle/>
          <a:p>
            <a:r>
              <a:rPr lang="en-US" dirty="0"/>
              <a:t>[Slide title]</a:t>
            </a:r>
            <a:endParaRPr lang="en-GB" dirty="0"/>
          </a:p>
        </p:txBody>
      </p:sp>
      <p:sp>
        <p:nvSpPr>
          <p:cNvPr id="3" name="Text Placeholder 2"/>
          <p:cNvSpPr>
            <a:spLocks noGrp="1"/>
          </p:cNvSpPr>
          <p:nvPr>
            <p:ph type="body" idx="1"/>
          </p:nvPr>
        </p:nvSpPr>
        <p:spPr>
          <a:xfrm>
            <a:off x="388414" y="1512606"/>
            <a:ext cx="9914986" cy="5400000"/>
          </a:xfrm>
          <a:prstGeom prst="rect">
            <a:avLst/>
          </a:prstGeom>
        </p:spPr>
        <p:txBody>
          <a:bodyPr vert="horz" lIns="0" tIns="0" rIns="0" bIns="0" rtlCol="0">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p:cNvSpPr>
            <a:spLocks noGrp="1"/>
          </p:cNvSpPr>
          <p:nvPr>
            <p:ph type="sldNum" sz="quarter" idx="4"/>
          </p:nvPr>
        </p:nvSpPr>
        <p:spPr>
          <a:xfrm>
            <a:off x="9933364" y="7055696"/>
            <a:ext cx="370037" cy="151194"/>
          </a:xfrm>
          <a:prstGeom prst="rect">
            <a:avLst/>
          </a:prstGeom>
        </p:spPr>
        <p:txBody>
          <a:bodyPr vert="horz" lIns="0" tIns="0" rIns="0" bIns="0" rtlCol="0" anchor="b" anchorCtr="0">
            <a:noAutofit/>
          </a:bodyPr>
          <a:lstStyle>
            <a:lvl1pPr algn="r">
              <a:defRPr sz="800">
                <a:solidFill>
                  <a:schemeClr val="tx1"/>
                </a:solidFill>
              </a:defRPr>
            </a:lvl1pPr>
          </a:lstStyle>
          <a:p>
            <a:fld id="{7870704B-CE94-48CC-AF30-84932A1262A7}" type="slidenum">
              <a:rPr lang="en-GB" smtClean="0"/>
              <a:pPr/>
              <a:t>‹#›</a:t>
            </a:fld>
            <a:endParaRPr lang="en-GB" dirty="0"/>
          </a:p>
        </p:txBody>
      </p:sp>
      <p:sp>
        <p:nvSpPr>
          <p:cNvPr id="8" name="TextBox 7"/>
          <p:cNvSpPr txBox="1"/>
          <p:nvPr/>
        </p:nvSpPr>
        <p:spPr>
          <a:xfrm>
            <a:off x="388413" y="7055696"/>
            <a:ext cx="2700000" cy="151194"/>
          </a:xfrm>
          <a:prstGeom prst="rect">
            <a:avLst/>
          </a:prstGeom>
          <a:noFill/>
        </p:spPr>
        <p:txBody>
          <a:bodyPr wrap="square" lIns="0" tIns="0" rIns="0" bIns="0" rtlCol="0" anchor="b"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800" b="1" dirty="0">
                <a:solidFill>
                  <a:schemeClr val="tx1"/>
                </a:solidFill>
              </a:rPr>
              <a:t>Tech We Can  </a:t>
            </a:r>
            <a:r>
              <a:rPr lang="en-GB" sz="800" dirty="0">
                <a:solidFill>
                  <a:schemeClr val="tx1"/>
                </a:solidFill>
              </a:rPr>
              <a:t>|  Tech for Food</a:t>
            </a:r>
          </a:p>
        </p:txBody>
      </p:sp>
    </p:spTree>
    <p:extLst>
      <p:ext uri="{BB962C8B-B14F-4D97-AF65-F5344CB8AC3E}">
        <p14:creationId xmlns:p14="http://schemas.microsoft.com/office/powerpoint/2010/main" val="3011101579"/>
      </p:ext>
    </p:extLst>
  </p:cSld>
  <p:clrMap bg1="lt1" tx1="dk1" bg2="lt2" tx2="dk2" accent1="accent1" accent2="accent2" accent3="accent3" accent4="accent4" accent5="accent5" accent6="accent6" hlink="hlink" folHlink="folHlink"/>
  <p:sldLayoutIdLst>
    <p:sldLayoutId id="2147483731" r:id="rId1"/>
    <p:sldLayoutId id="2147483741" r:id="rId2"/>
    <p:sldLayoutId id="2147483797" r:id="rId3"/>
    <p:sldLayoutId id="2147483798" r:id="rId4"/>
    <p:sldLayoutId id="2147483791" r:id="rId5"/>
    <p:sldLayoutId id="2147483792" r:id="rId6"/>
    <p:sldLayoutId id="2147483799" r:id="rId7"/>
    <p:sldLayoutId id="2147483793" r:id="rId8"/>
    <p:sldLayoutId id="2147483796" r:id="rId9"/>
    <p:sldLayoutId id="2147483794" r:id="rId10"/>
    <p:sldLayoutId id="2147483744" r:id="rId11"/>
    <p:sldLayoutId id="2147483746" r:id="rId12"/>
    <p:sldLayoutId id="2147483747" r:id="rId13"/>
    <p:sldLayoutId id="2147483786" r:id="rId14"/>
    <p:sldLayoutId id="2147483787" r:id="rId15"/>
  </p:sldLayoutIdLst>
  <p:hf hdr="0" ftr="0" dt="0"/>
  <p:txStyles>
    <p:titleStyle>
      <a:lvl1pPr algn="l" defTabSz="801934" rtl="0" eaLnBrk="1" latinLnBrk="0" hangingPunct="1">
        <a:lnSpc>
          <a:spcPct val="100000"/>
        </a:lnSpc>
        <a:spcBef>
          <a:spcPct val="0"/>
        </a:spcBef>
        <a:buNone/>
        <a:defRPr sz="2800" b="1" kern="1200">
          <a:solidFill>
            <a:schemeClr val="tx1"/>
          </a:solidFill>
          <a:latin typeface="+mj-lt"/>
          <a:ea typeface="+mj-ea"/>
          <a:cs typeface="+mj-cs"/>
        </a:defRPr>
      </a:lvl1pPr>
    </p:titleStyle>
    <p:bodyStyle>
      <a:lvl1pPr marL="0" indent="0" algn="l" defTabSz="801934" rtl="0" eaLnBrk="1" latinLnBrk="0" hangingPunct="1">
        <a:lnSpc>
          <a:spcPct val="100000"/>
        </a:lnSpc>
        <a:spcBef>
          <a:spcPts val="0"/>
        </a:spcBef>
        <a:spcAft>
          <a:spcPts val="900"/>
        </a:spcAft>
        <a:buFont typeface="Arial" panose="020B0604020202020204" pitchFamily="34" charset="0"/>
        <a:buNone/>
        <a:defRPr sz="1600" b="1" kern="1200">
          <a:solidFill>
            <a:schemeClr val="tx2"/>
          </a:solidFill>
          <a:latin typeface="+mn-lt"/>
          <a:ea typeface="+mn-ea"/>
          <a:cs typeface="+mn-cs"/>
        </a:defRPr>
      </a:lvl1pPr>
      <a:lvl2pPr marL="0" indent="0" algn="l" defTabSz="801934" rtl="0" eaLnBrk="1" latinLnBrk="0" hangingPunct="1">
        <a:lnSpc>
          <a:spcPct val="100000"/>
        </a:lnSpc>
        <a:spcBef>
          <a:spcPts val="0"/>
        </a:spcBef>
        <a:spcAft>
          <a:spcPts val="526"/>
        </a:spcAft>
        <a:buFont typeface="Arial" panose="020B0604020202020204" pitchFamily="34" charset="0"/>
        <a:buNone/>
        <a:defRPr sz="1600" kern="1200">
          <a:solidFill>
            <a:schemeClr val="tx1"/>
          </a:solidFill>
          <a:latin typeface="+mn-lt"/>
          <a:ea typeface="+mn-ea"/>
          <a:cs typeface="+mn-cs"/>
        </a:defRPr>
      </a:lvl2pPr>
      <a:lvl3pPr marL="265113" indent="-265113" algn="l" defTabSz="801934" rtl="0" eaLnBrk="1" latinLnBrk="0" hangingPunct="1">
        <a:lnSpc>
          <a:spcPct val="100000"/>
        </a:lnSpc>
        <a:spcBef>
          <a:spcPts val="0"/>
        </a:spcBef>
        <a:spcAft>
          <a:spcPts val="526"/>
        </a:spcAft>
        <a:buFont typeface="Arial" panose="020B0604020202020204" pitchFamily="34" charset="0"/>
        <a:buChar char="•"/>
        <a:tabLst/>
        <a:defRPr sz="1600" kern="1200">
          <a:solidFill>
            <a:schemeClr val="tx1"/>
          </a:solidFill>
          <a:latin typeface="+mn-lt"/>
          <a:ea typeface="+mn-ea"/>
          <a:cs typeface="+mn-cs"/>
        </a:defRPr>
      </a:lvl3pPr>
      <a:lvl4pPr marL="538163" indent="-273050" algn="l" defTabSz="801934" rtl="0" eaLnBrk="1" latinLnBrk="0" hangingPunct="1">
        <a:lnSpc>
          <a:spcPct val="100000"/>
        </a:lnSpc>
        <a:spcBef>
          <a:spcPts val="0"/>
        </a:spcBef>
        <a:spcAft>
          <a:spcPts val="526"/>
        </a:spcAft>
        <a:buFont typeface="Arial" panose="020B0604020202020204" pitchFamily="34" charset="0"/>
        <a:buChar char="–"/>
        <a:defRPr sz="1600" kern="1200">
          <a:solidFill>
            <a:schemeClr val="tx1"/>
          </a:solidFill>
          <a:latin typeface="+mn-lt"/>
          <a:ea typeface="+mn-ea"/>
          <a:cs typeface="+mn-cs"/>
        </a:defRPr>
      </a:lvl4pPr>
      <a:lvl5pPr marL="803275" indent="-265113" algn="l" defTabSz="801934" rtl="0" eaLnBrk="1" latinLnBrk="0" hangingPunct="1">
        <a:lnSpc>
          <a:spcPct val="100000"/>
        </a:lnSpc>
        <a:spcBef>
          <a:spcPts val="0"/>
        </a:spcBef>
        <a:spcAft>
          <a:spcPts val="526"/>
        </a:spcAft>
        <a:buFont typeface="Arial" panose="020B0604020202020204" pitchFamily="34" charset="0"/>
        <a:buChar char="•"/>
        <a:defRPr sz="1600" kern="1200">
          <a:solidFill>
            <a:schemeClr val="tx1"/>
          </a:solidFill>
          <a:latin typeface="+mn-lt"/>
          <a:ea typeface="+mn-ea"/>
          <a:cs typeface="+mn-cs"/>
        </a:defRPr>
      </a:lvl5pPr>
      <a:lvl6pPr marL="641547" indent="-160388" algn="l" defTabSz="801934" rtl="0" eaLnBrk="1" latinLnBrk="0" hangingPunct="1">
        <a:lnSpc>
          <a:spcPct val="100000"/>
        </a:lnSpc>
        <a:spcBef>
          <a:spcPts val="0"/>
        </a:spcBef>
        <a:spcAft>
          <a:spcPts val="526"/>
        </a:spcAft>
        <a:buFont typeface="Arial" panose="020B0604020202020204" pitchFamily="34" charset="0"/>
        <a:buChar char="–"/>
        <a:defRPr sz="1403" kern="1200">
          <a:solidFill>
            <a:schemeClr val="tx1"/>
          </a:solidFill>
          <a:latin typeface="+mn-lt"/>
          <a:ea typeface="+mn-ea"/>
          <a:cs typeface="+mn-cs"/>
        </a:defRPr>
      </a:lvl6pPr>
      <a:lvl7pPr marL="801934" indent="-160388" algn="l" defTabSz="801934" rtl="0" eaLnBrk="1" latinLnBrk="0" hangingPunct="1">
        <a:lnSpc>
          <a:spcPct val="100000"/>
        </a:lnSpc>
        <a:spcBef>
          <a:spcPts val="0"/>
        </a:spcBef>
        <a:spcAft>
          <a:spcPts val="526"/>
        </a:spcAft>
        <a:buFont typeface="Arial" panose="020B0604020202020204" pitchFamily="34" charset="0"/>
        <a:buChar char="•"/>
        <a:defRPr sz="1403" kern="1200">
          <a:solidFill>
            <a:schemeClr val="tx1"/>
          </a:solidFill>
          <a:latin typeface="+mn-lt"/>
          <a:ea typeface="+mn-ea"/>
          <a:cs typeface="+mn-cs"/>
        </a:defRPr>
      </a:lvl7pPr>
      <a:lvl8pPr marL="962321" indent="-160388" algn="l" defTabSz="801934" rtl="0" eaLnBrk="1" latinLnBrk="0" hangingPunct="1">
        <a:lnSpc>
          <a:spcPct val="100000"/>
        </a:lnSpc>
        <a:spcBef>
          <a:spcPts val="0"/>
        </a:spcBef>
        <a:spcAft>
          <a:spcPts val="526"/>
        </a:spcAft>
        <a:buFont typeface="Arial" panose="020B0604020202020204" pitchFamily="34" charset="0"/>
        <a:buChar char="–"/>
        <a:defRPr sz="1403" kern="1200">
          <a:solidFill>
            <a:schemeClr val="tx1"/>
          </a:solidFill>
          <a:latin typeface="+mn-lt"/>
          <a:ea typeface="+mn-ea"/>
          <a:cs typeface="+mn-cs"/>
        </a:defRPr>
      </a:lvl8pPr>
      <a:lvl9pPr marL="1122707" indent="-160388" algn="l" defTabSz="801934" rtl="0" eaLnBrk="1" latinLnBrk="0" hangingPunct="1">
        <a:lnSpc>
          <a:spcPct val="100000"/>
        </a:lnSpc>
        <a:spcBef>
          <a:spcPts val="0"/>
        </a:spcBef>
        <a:spcAft>
          <a:spcPts val="526"/>
        </a:spcAft>
        <a:buFont typeface="Arial" panose="020B0604020202020204" pitchFamily="34" charset="0"/>
        <a:buChar char="•"/>
        <a:defRPr sz="1403" kern="1200">
          <a:solidFill>
            <a:schemeClr val="tx1"/>
          </a:solidFill>
          <a:latin typeface="+mn-lt"/>
          <a:ea typeface="+mn-ea"/>
          <a:cs typeface="+mn-cs"/>
        </a:defRPr>
      </a:lvl9pPr>
    </p:bodyStyle>
    <p:otherStyle>
      <a:defPPr>
        <a:defRPr lang="en-US"/>
      </a:defPPr>
      <a:lvl1pPr marL="0" algn="l" defTabSz="801934" rtl="0" eaLnBrk="1" latinLnBrk="0" hangingPunct="1">
        <a:defRPr sz="1403" kern="1200">
          <a:solidFill>
            <a:schemeClr val="tx1"/>
          </a:solidFill>
          <a:latin typeface="+mn-lt"/>
          <a:ea typeface="+mn-ea"/>
          <a:cs typeface="+mn-cs"/>
        </a:defRPr>
      </a:lvl1pPr>
      <a:lvl2pPr marL="400967" algn="l" defTabSz="801934" rtl="0" eaLnBrk="1" latinLnBrk="0" hangingPunct="1">
        <a:defRPr sz="1403" kern="1200">
          <a:solidFill>
            <a:schemeClr val="tx1"/>
          </a:solidFill>
          <a:latin typeface="+mn-lt"/>
          <a:ea typeface="+mn-ea"/>
          <a:cs typeface="+mn-cs"/>
        </a:defRPr>
      </a:lvl2pPr>
      <a:lvl3pPr marL="801934" algn="l" defTabSz="801934" rtl="0" eaLnBrk="1" latinLnBrk="0" hangingPunct="1">
        <a:defRPr sz="1403" kern="1200">
          <a:solidFill>
            <a:schemeClr val="tx1"/>
          </a:solidFill>
          <a:latin typeface="+mn-lt"/>
          <a:ea typeface="+mn-ea"/>
          <a:cs typeface="+mn-cs"/>
        </a:defRPr>
      </a:lvl3pPr>
      <a:lvl4pPr marL="1202901" algn="l" defTabSz="801934" rtl="0" eaLnBrk="1" latinLnBrk="0" hangingPunct="1">
        <a:defRPr sz="1403" kern="1200">
          <a:solidFill>
            <a:schemeClr val="tx1"/>
          </a:solidFill>
          <a:latin typeface="+mn-lt"/>
          <a:ea typeface="+mn-ea"/>
          <a:cs typeface="+mn-cs"/>
        </a:defRPr>
      </a:lvl4pPr>
      <a:lvl5pPr marL="1603868" algn="l" defTabSz="801934" rtl="0" eaLnBrk="1" latinLnBrk="0" hangingPunct="1">
        <a:defRPr sz="1403" kern="1200">
          <a:solidFill>
            <a:schemeClr val="tx1"/>
          </a:solidFill>
          <a:latin typeface="+mn-lt"/>
          <a:ea typeface="+mn-ea"/>
          <a:cs typeface="+mn-cs"/>
        </a:defRPr>
      </a:lvl5pPr>
      <a:lvl6pPr marL="2004835" algn="l" defTabSz="801934" rtl="0" eaLnBrk="1" latinLnBrk="0" hangingPunct="1">
        <a:defRPr sz="1403" kern="1200">
          <a:solidFill>
            <a:schemeClr val="tx1"/>
          </a:solidFill>
          <a:latin typeface="+mn-lt"/>
          <a:ea typeface="+mn-ea"/>
          <a:cs typeface="+mn-cs"/>
        </a:defRPr>
      </a:lvl6pPr>
      <a:lvl7pPr marL="2405802" algn="l" defTabSz="801934" rtl="0" eaLnBrk="1" latinLnBrk="0" hangingPunct="1">
        <a:defRPr sz="1403" kern="1200">
          <a:solidFill>
            <a:schemeClr val="tx1"/>
          </a:solidFill>
          <a:latin typeface="+mn-lt"/>
          <a:ea typeface="+mn-ea"/>
          <a:cs typeface="+mn-cs"/>
        </a:defRPr>
      </a:lvl7pPr>
      <a:lvl8pPr marL="2806769" algn="l" defTabSz="801934" rtl="0" eaLnBrk="1" latinLnBrk="0" hangingPunct="1">
        <a:defRPr sz="1403" kern="1200">
          <a:solidFill>
            <a:schemeClr val="tx1"/>
          </a:solidFill>
          <a:latin typeface="+mn-lt"/>
          <a:ea typeface="+mn-ea"/>
          <a:cs typeface="+mn-cs"/>
        </a:defRPr>
      </a:lvl8pPr>
      <a:lvl9pPr marL="3207736" algn="l" defTabSz="801934" rtl="0" eaLnBrk="1" latinLnBrk="0" hangingPunct="1">
        <a:defRPr sz="1403" kern="1200">
          <a:solidFill>
            <a:schemeClr val="tx1"/>
          </a:solidFill>
          <a:latin typeface="+mn-lt"/>
          <a:ea typeface="+mn-ea"/>
          <a:cs typeface="+mn-cs"/>
        </a:defRPr>
      </a:lvl9pPr>
    </p:otherStyle>
  </p:txStyles>
  <p:extLst>
    <p:ext uri="{27BBF7A9-308A-43DC-89C8-2F10F3537804}">
      <p15:sldGuideLst xmlns:p15="http://schemas.microsoft.com/office/powerpoint/2012/main">
        <p15:guide id="0" pos="3368" userDrawn="1">
          <p15:clr>
            <a:srgbClr val="F26B43"/>
          </p15:clr>
        </p15:guide>
        <p15:guide id="1" pos="245" userDrawn="1">
          <p15:clr>
            <a:srgbClr val="F26B43"/>
          </p15:clr>
        </p15:guide>
        <p15:guide id="2" pos="6490" userDrawn="1">
          <p15:clr>
            <a:srgbClr val="F26B43"/>
          </p15:clr>
        </p15:guide>
        <p15:guide id="3" pos="3467" userDrawn="1">
          <p15:clr>
            <a:srgbClr val="F26B43"/>
          </p15:clr>
        </p15:guide>
        <p15:guide id="4" pos="3268" userDrawn="1">
          <p15:clr>
            <a:srgbClr val="F26B43"/>
          </p15:clr>
        </p15:guide>
        <p15:guide id="5" orient="horz" pos="4286" userDrawn="1">
          <p15:clr>
            <a:srgbClr val="F26B43"/>
          </p15:clr>
        </p15:guide>
        <p15:guide id="6" pos="2391" userDrawn="1">
          <p15:clr>
            <a:srgbClr val="F26B43"/>
          </p15:clr>
        </p15:guide>
        <p15:guide id="7" pos="2194" userDrawn="1">
          <p15:clr>
            <a:srgbClr val="F26B43"/>
          </p15:clr>
        </p15:guide>
        <p15:guide id="8" pos="4343" userDrawn="1">
          <p15:clr>
            <a:srgbClr val="F26B43"/>
          </p15:clr>
        </p15:guide>
        <p15:guide id="9" pos="4540" userDrawn="1">
          <p15:clr>
            <a:srgbClr val="F26B43"/>
          </p15:clr>
        </p15:guide>
        <p15:guide id="10" orient="horz" pos="2381" userDrawn="1">
          <p15:clr>
            <a:srgbClr val="F26B43"/>
          </p15:clr>
        </p15:guide>
        <p15:guide id="11" orient="horz" pos="1461" userDrawn="1">
          <p15:clr>
            <a:srgbClr val="F26B43"/>
          </p15:clr>
        </p15:guide>
        <p15:guide id="12" orient="horz" pos="1263" userDrawn="1">
          <p15:clr>
            <a:srgbClr val="F26B43"/>
          </p15:clr>
        </p15:guide>
        <p15:guide id="13" orient="horz" pos="298"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1.xml"/></Relationships>
</file>

<file path=ppt/slides/_rels/slide10.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10.xml"/><Relationship Id="rId4" Type="http://schemas.openxmlformats.org/officeDocument/2006/relationships/image" Target="../media/image20.jpeg"/></Relationships>
</file>

<file path=ppt/slides/_rels/slide12.xml.rels><?xml version="1.0" encoding="UTF-8" standalone="yes"?>
<Relationships xmlns="http://schemas.openxmlformats.org/package/2006/relationships"><Relationship Id="rId3" Type="http://schemas.openxmlformats.org/officeDocument/2006/relationships/image" Target="../media/image22.jpeg"/><Relationship Id="rId7" Type="http://schemas.openxmlformats.org/officeDocument/2006/relationships/image" Target="../media/image26.jpeg"/><Relationship Id="rId2" Type="http://schemas.openxmlformats.org/officeDocument/2006/relationships/image" Target="../media/image21.jpeg"/><Relationship Id="rId1" Type="http://schemas.openxmlformats.org/officeDocument/2006/relationships/slideLayout" Target="../slideLayouts/slideLayout9.xml"/><Relationship Id="rId6" Type="http://schemas.openxmlformats.org/officeDocument/2006/relationships/image" Target="../media/image25.jpeg"/><Relationship Id="rId5" Type="http://schemas.openxmlformats.org/officeDocument/2006/relationships/image" Target="../media/image24.jpeg"/><Relationship Id="rId4" Type="http://schemas.openxmlformats.org/officeDocument/2006/relationships/image" Target="../media/image23.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7" Type="http://schemas.openxmlformats.org/officeDocument/2006/relationships/image" Target="../media/image8.jpeg"/><Relationship Id="rId2" Type="http://schemas.openxmlformats.org/officeDocument/2006/relationships/image" Target="../media/image3.jpeg"/><Relationship Id="rId1" Type="http://schemas.openxmlformats.org/officeDocument/2006/relationships/slideLayout" Target="../slideLayouts/slideLayout9.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s>
</file>

<file path=ppt/slides/_rels/slide5.xml.rels><?xml version="1.0" encoding="UTF-8" standalone="yes"?>
<Relationships xmlns="http://schemas.openxmlformats.org/package/2006/relationships"><Relationship Id="rId3" Type="http://schemas.openxmlformats.org/officeDocument/2006/relationships/hyperlink" Target="https://vimeo.com/720284030/cf3e403c1c" TargetMode="External"/><Relationship Id="rId2" Type="http://schemas.openxmlformats.org/officeDocument/2006/relationships/image" Target="../media/image9.png"/><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hyperlink" Target="https://www.youtube.com/watch?v=wNlnSMe8imo" TargetMode="External"/><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3" Type="http://schemas.openxmlformats.org/officeDocument/2006/relationships/hyperlink" Target="https://www.youtube.com/watch?v=iEySwwc6Csw" TargetMode="External"/><Relationship Id="rId2" Type="http://schemas.openxmlformats.org/officeDocument/2006/relationships/image" Target="../media/image12.jpeg"/><Relationship Id="rId1" Type="http://schemas.openxmlformats.org/officeDocument/2006/relationships/slideLayout" Target="../slideLayouts/slideLayout7.xml"/><Relationship Id="rId4" Type="http://schemas.openxmlformats.org/officeDocument/2006/relationships/image" Target="../media/image13.jpeg"/></Relationships>
</file>

<file path=ppt/slides/_rels/slide9.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Shape 437"/>
        <p:cNvGrpSpPr/>
        <p:nvPr/>
      </p:nvGrpSpPr>
      <p:grpSpPr>
        <a:xfrm>
          <a:off x="0" y="0"/>
          <a:ext cx="0" cy="0"/>
          <a:chOff x="0" y="0"/>
          <a:chExt cx="0" cy="0"/>
        </a:xfrm>
      </p:grpSpPr>
      <p:sp>
        <p:nvSpPr>
          <p:cNvPr id="5" name="Content Placeholder 4">
            <a:extLst>
              <a:ext uri="{FF2B5EF4-FFF2-40B4-BE49-F238E27FC236}">
                <a16:creationId xmlns:a16="http://schemas.microsoft.com/office/drawing/2014/main" id="{4486DD47-E29D-479C-AA99-707C7E4827E7}"/>
              </a:ext>
            </a:extLst>
          </p:cNvPr>
          <p:cNvSpPr>
            <a:spLocks noGrp="1"/>
          </p:cNvSpPr>
          <p:nvPr>
            <p:ph sz="half" idx="1"/>
          </p:nvPr>
        </p:nvSpPr>
        <p:spPr>
          <a:xfrm>
            <a:off x="388416" y="1512606"/>
            <a:ext cx="3881660" cy="1868950"/>
          </a:xfrm>
        </p:spPr>
        <p:txBody>
          <a:bodyPr/>
          <a:lstStyle/>
          <a:p>
            <a:pPr lvl="1">
              <a:spcAft>
                <a:spcPts val="600"/>
              </a:spcAft>
            </a:pPr>
            <a:r>
              <a:rPr lang="en-GB" b="0" dirty="0"/>
              <a:t>Before delivering Tech for Food please make sure you have: </a:t>
            </a:r>
            <a:endParaRPr lang="en-GB" dirty="0"/>
          </a:p>
          <a:p>
            <a:pPr lvl="2">
              <a:spcAft>
                <a:spcPts val="600"/>
              </a:spcAft>
            </a:pPr>
            <a:r>
              <a:rPr lang="en-GB" dirty="0"/>
              <a:t>Downloaded and read the Tech for Food plan. </a:t>
            </a:r>
          </a:p>
          <a:p>
            <a:pPr lvl="2">
              <a:spcAft>
                <a:spcPts val="600"/>
              </a:spcAft>
            </a:pPr>
            <a:r>
              <a:rPr lang="en-GB" dirty="0"/>
              <a:t>Decided how you would like the students to present their group work. </a:t>
            </a:r>
          </a:p>
        </p:txBody>
      </p:sp>
      <p:sp>
        <p:nvSpPr>
          <p:cNvPr id="3" name="Content Placeholder 2">
            <a:extLst>
              <a:ext uri="{FF2B5EF4-FFF2-40B4-BE49-F238E27FC236}">
                <a16:creationId xmlns:a16="http://schemas.microsoft.com/office/drawing/2014/main" id="{397760B4-4E69-4C88-82C6-9DB70C1688FC}"/>
              </a:ext>
            </a:extLst>
          </p:cNvPr>
          <p:cNvSpPr>
            <a:spLocks noGrp="1"/>
          </p:cNvSpPr>
          <p:nvPr>
            <p:ph sz="half" idx="2"/>
          </p:nvPr>
        </p:nvSpPr>
        <p:spPr>
          <a:xfrm>
            <a:off x="4753156" y="1512605"/>
            <a:ext cx="5550246" cy="1868950"/>
          </a:xfrm>
        </p:spPr>
        <p:txBody>
          <a:bodyPr/>
          <a:lstStyle/>
          <a:p>
            <a:pPr lvl="1">
              <a:spcAft>
                <a:spcPts val="600"/>
              </a:spcAft>
            </a:pPr>
            <a:r>
              <a:rPr lang="en-GB" dirty="0"/>
              <a:t>Resources needed for Tech for Food: </a:t>
            </a:r>
          </a:p>
          <a:p>
            <a:pPr lvl="2">
              <a:spcAft>
                <a:spcPts val="600"/>
              </a:spcAft>
            </a:pPr>
            <a:r>
              <a:rPr lang="en-GB" dirty="0"/>
              <a:t>Access to the internet either through the tablets or laptops / desktops – individually or small groups for research.</a:t>
            </a:r>
          </a:p>
          <a:p>
            <a:pPr lvl="2">
              <a:spcAft>
                <a:spcPts val="600"/>
              </a:spcAft>
            </a:pPr>
            <a:r>
              <a:rPr lang="en-GB" dirty="0"/>
              <a:t>Printouts of homework sheets.</a:t>
            </a:r>
          </a:p>
          <a:p>
            <a:pPr lvl="2">
              <a:spcAft>
                <a:spcPts val="600"/>
              </a:spcAft>
            </a:pPr>
            <a:r>
              <a:rPr lang="en-GB" dirty="0"/>
              <a:t>Paper and pens for the presentation of the restaurant plans (if you choose this form of presentation).</a:t>
            </a:r>
          </a:p>
        </p:txBody>
      </p:sp>
      <p:sp>
        <p:nvSpPr>
          <p:cNvPr id="438" name="Google Shape;438;p4"/>
          <p:cNvSpPr txBox="1">
            <a:spLocks noGrp="1"/>
          </p:cNvSpPr>
          <p:nvPr>
            <p:ph type="title"/>
          </p:nvPr>
        </p:nvSpPr>
        <p:spPr>
          <a:prstGeom prst="rect">
            <a:avLst/>
          </a:prstGeom>
          <a:noFill/>
          <a:ln>
            <a:noFill/>
          </a:ln>
        </p:spPr>
        <p:txBody>
          <a:bodyPr spcFirstLastPara="1" vert="horz" wrap="square" lIns="0" tIns="0" rIns="0" bIns="0" rtlCol="0" anchor="t" anchorCtr="0">
            <a:noAutofit/>
          </a:bodyPr>
          <a:lstStyle/>
          <a:p>
            <a:pPr>
              <a:spcBef>
                <a:spcPts val="0"/>
              </a:spcBef>
              <a:buClr>
                <a:schemeClr val="lt1"/>
              </a:buClr>
              <a:buSzPts val="3200"/>
            </a:pPr>
            <a:r>
              <a:rPr lang="en-GB" dirty="0"/>
              <a:t>Tech for Food: Teacher notes</a:t>
            </a:r>
            <a:endParaRPr sz="2400" dirty="0"/>
          </a:p>
        </p:txBody>
      </p:sp>
      <p:sp>
        <p:nvSpPr>
          <p:cNvPr id="4" name="Slide Number Placeholder 3">
            <a:extLst>
              <a:ext uri="{FF2B5EF4-FFF2-40B4-BE49-F238E27FC236}">
                <a16:creationId xmlns:a16="http://schemas.microsoft.com/office/drawing/2014/main" id="{88342A22-343D-4009-A2DF-F343FCEE8A68}"/>
              </a:ext>
            </a:extLst>
          </p:cNvPr>
          <p:cNvSpPr>
            <a:spLocks noGrp="1"/>
          </p:cNvSpPr>
          <p:nvPr>
            <p:ph type="sldNum" sz="quarter" idx="11"/>
          </p:nvPr>
        </p:nvSpPr>
        <p:spPr/>
        <p:txBody>
          <a:bodyPr/>
          <a:lstStyle/>
          <a:p>
            <a:fld id="{7870704B-CE94-48CC-AF30-84932A1262A7}" type="slidenum">
              <a:rPr lang="en-GB" smtClean="0"/>
              <a:pPr/>
              <a:t>1</a:t>
            </a:fld>
            <a:endParaRPr lang="en-GB" dirty="0"/>
          </a:p>
        </p:txBody>
      </p:sp>
      <p:sp>
        <p:nvSpPr>
          <p:cNvPr id="7" name="TextBox 6">
            <a:extLst>
              <a:ext uri="{FF2B5EF4-FFF2-40B4-BE49-F238E27FC236}">
                <a16:creationId xmlns:a16="http://schemas.microsoft.com/office/drawing/2014/main" id="{070B077D-EEE5-4F20-9086-6F78EEEAC6A0}"/>
              </a:ext>
            </a:extLst>
          </p:cNvPr>
          <p:cNvSpPr txBox="1"/>
          <p:nvPr/>
        </p:nvSpPr>
        <p:spPr>
          <a:xfrm>
            <a:off x="388413" y="7055696"/>
            <a:ext cx="2628000" cy="151194"/>
          </a:xfrm>
          <a:prstGeom prst="rect">
            <a:avLst/>
          </a:prstGeom>
          <a:noFill/>
        </p:spPr>
        <p:txBody>
          <a:bodyPr wrap="square" lIns="0" tIns="0" rIns="0" bIns="0" rtlCol="0" anchor="b"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800" b="1" dirty="0"/>
              <a:t>Tech We Can  </a:t>
            </a:r>
            <a:r>
              <a:rPr lang="en-GB" sz="800" dirty="0"/>
              <a:t>|  Tech for Food</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4" name="Rectangle 23">
            <a:extLst>
              <a:ext uri="{FF2B5EF4-FFF2-40B4-BE49-F238E27FC236}">
                <a16:creationId xmlns:a16="http://schemas.microsoft.com/office/drawing/2014/main" id="{8DBFF5B9-01CA-4FDC-A475-D916C70A88F0}"/>
              </a:ext>
            </a:extLst>
          </p:cNvPr>
          <p:cNvSpPr/>
          <p:nvPr/>
        </p:nvSpPr>
        <p:spPr>
          <a:xfrm>
            <a:off x="3470564" y="0"/>
            <a:ext cx="7221249" cy="7559675"/>
          </a:xfrm>
          <a:prstGeom prst="rect">
            <a:avLst/>
          </a:prstGeom>
          <a:solidFill>
            <a:schemeClr val="bg1"/>
          </a:solidFill>
          <a:ln>
            <a:noFill/>
          </a:ln>
        </p:spPr>
        <p:style>
          <a:lnRef idx="0">
            <a:schemeClr val="accent1"/>
          </a:lnRef>
          <a:fillRef idx="1">
            <a:schemeClr val="accent1"/>
          </a:fillRef>
          <a:effectRef idx="0">
            <a:schemeClr val="dk1"/>
          </a:effectRef>
          <a:fontRef idx="minor">
            <a:schemeClr val="lt1"/>
          </a:fontRef>
        </p:style>
        <p:txBody>
          <a:bodyPr rtlCol="0" anchor="ctr"/>
          <a:lstStyle/>
          <a:p>
            <a:pPr>
              <a:lnSpc>
                <a:spcPct val="100000"/>
              </a:lnSpc>
            </a:pPr>
            <a:endParaRPr lang="en-GB" sz="1600" dirty="0"/>
          </a:p>
        </p:txBody>
      </p:sp>
      <p:sp>
        <p:nvSpPr>
          <p:cNvPr id="2" name="Title 1">
            <a:extLst>
              <a:ext uri="{FF2B5EF4-FFF2-40B4-BE49-F238E27FC236}">
                <a16:creationId xmlns:a16="http://schemas.microsoft.com/office/drawing/2014/main" id="{9E75B429-6913-4866-AE3D-7595824E5A73}"/>
              </a:ext>
            </a:extLst>
          </p:cNvPr>
          <p:cNvSpPr>
            <a:spLocks noGrp="1"/>
          </p:cNvSpPr>
          <p:nvPr>
            <p:ph type="title"/>
          </p:nvPr>
        </p:nvSpPr>
        <p:spPr/>
        <p:txBody>
          <a:bodyPr/>
          <a:lstStyle/>
          <a:p>
            <a:r>
              <a:rPr lang="en-IN" dirty="0"/>
              <a:t>Your task</a:t>
            </a:r>
            <a:endParaRPr lang="en-GB" dirty="0"/>
          </a:p>
        </p:txBody>
      </p:sp>
      <p:sp>
        <p:nvSpPr>
          <p:cNvPr id="3" name="Content Placeholder 2">
            <a:extLst>
              <a:ext uri="{FF2B5EF4-FFF2-40B4-BE49-F238E27FC236}">
                <a16:creationId xmlns:a16="http://schemas.microsoft.com/office/drawing/2014/main" id="{AEB477BB-A45F-43B6-807B-EE3DADC272C8}"/>
              </a:ext>
            </a:extLst>
          </p:cNvPr>
          <p:cNvSpPr>
            <a:spLocks noGrp="1"/>
          </p:cNvSpPr>
          <p:nvPr>
            <p:ph idx="1"/>
          </p:nvPr>
        </p:nvSpPr>
        <p:spPr>
          <a:xfrm>
            <a:off x="388414" y="1512604"/>
            <a:ext cx="2708469" cy="5400000"/>
          </a:xfrm>
        </p:spPr>
        <p:txBody>
          <a:bodyPr/>
          <a:lstStyle/>
          <a:p>
            <a:r>
              <a:rPr lang="en-GB" sz="2000" b="0" dirty="0"/>
              <a:t>You are now going to use everything you have learnt about tech for food to design a restaurant of the future. </a:t>
            </a:r>
          </a:p>
          <a:p>
            <a:r>
              <a:rPr lang="en-GB" sz="2000" b="0" dirty="0"/>
              <a:t>What could restaurants look like in 10 – 20 years time?  </a:t>
            </a:r>
          </a:p>
          <a:p>
            <a:r>
              <a:rPr lang="en-GB" sz="2000" b="0" dirty="0"/>
              <a:t>Draw a bird’s eye view of the layout of your restaurant and label </a:t>
            </a:r>
            <a:br>
              <a:rPr lang="en-GB" sz="2000" b="0" dirty="0"/>
            </a:br>
            <a:r>
              <a:rPr lang="en-GB" sz="2000" b="0" dirty="0"/>
              <a:t>the technology in your restaurant. </a:t>
            </a:r>
          </a:p>
        </p:txBody>
      </p:sp>
      <p:sp>
        <p:nvSpPr>
          <p:cNvPr id="4" name="Slide Number Placeholder 3">
            <a:extLst>
              <a:ext uri="{FF2B5EF4-FFF2-40B4-BE49-F238E27FC236}">
                <a16:creationId xmlns:a16="http://schemas.microsoft.com/office/drawing/2014/main" id="{65881F6D-6CFC-42CD-92A4-5B62F6764A0F}"/>
              </a:ext>
            </a:extLst>
          </p:cNvPr>
          <p:cNvSpPr>
            <a:spLocks noGrp="1"/>
          </p:cNvSpPr>
          <p:nvPr>
            <p:ph type="sldNum" sz="quarter" idx="11"/>
          </p:nvPr>
        </p:nvSpPr>
        <p:spPr/>
        <p:txBody>
          <a:bodyPr/>
          <a:lstStyle/>
          <a:p>
            <a:fld id="{7870704B-CE94-48CC-AF30-84932A1262A7}" type="slidenum">
              <a:rPr lang="en-GB" smtClean="0">
                <a:solidFill>
                  <a:schemeClr val="tx1"/>
                </a:solidFill>
              </a:rPr>
              <a:pPr/>
              <a:t>10</a:t>
            </a:fld>
            <a:endParaRPr lang="en-GB" dirty="0">
              <a:solidFill>
                <a:schemeClr val="tx1"/>
              </a:solidFill>
            </a:endParaRPr>
          </a:p>
        </p:txBody>
      </p:sp>
      <p:sp>
        <p:nvSpPr>
          <p:cNvPr id="12" name="Content Placeholder 2">
            <a:extLst>
              <a:ext uri="{FF2B5EF4-FFF2-40B4-BE49-F238E27FC236}">
                <a16:creationId xmlns:a16="http://schemas.microsoft.com/office/drawing/2014/main" id="{4A2FDEFC-2418-4261-99C2-ED462DA92042}"/>
              </a:ext>
            </a:extLst>
          </p:cNvPr>
          <p:cNvSpPr txBox="1">
            <a:spLocks/>
          </p:cNvSpPr>
          <p:nvPr/>
        </p:nvSpPr>
        <p:spPr>
          <a:xfrm>
            <a:off x="3946613" y="1512604"/>
            <a:ext cx="6469155" cy="2695714"/>
          </a:xfrm>
          <a:prstGeom prst="rect">
            <a:avLst/>
          </a:prstGeom>
        </p:spPr>
        <p:txBody>
          <a:bodyPr vert="horz" lIns="0" tIns="0" rIns="0" bIns="0" rtlCol="0">
            <a:noAutofit/>
          </a:bodyPr>
          <a:lstStyle>
            <a:lvl1pPr marL="0" indent="0" algn="l" defTabSz="801934" rtl="0" eaLnBrk="1" latinLnBrk="0" hangingPunct="1">
              <a:lnSpc>
                <a:spcPct val="100000"/>
              </a:lnSpc>
              <a:spcBef>
                <a:spcPts val="0"/>
              </a:spcBef>
              <a:spcAft>
                <a:spcPts val="900"/>
              </a:spcAft>
              <a:buFont typeface="Arial" panose="020B0604020202020204" pitchFamily="34" charset="0"/>
              <a:buNone/>
              <a:defRPr sz="1600" b="1" kern="1200">
                <a:solidFill>
                  <a:schemeClr val="bg1"/>
                </a:solidFill>
                <a:latin typeface="+mn-lt"/>
                <a:ea typeface="+mn-ea"/>
                <a:cs typeface="+mn-cs"/>
              </a:defRPr>
            </a:lvl1pPr>
            <a:lvl2pPr marL="0" indent="0" algn="l" defTabSz="801934" rtl="0" eaLnBrk="1" latinLnBrk="0" hangingPunct="1">
              <a:lnSpc>
                <a:spcPct val="100000"/>
              </a:lnSpc>
              <a:spcBef>
                <a:spcPts val="0"/>
              </a:spcBef>
              <a:spcAft>
                <a:spcPts val="526"/>
              </a:spcAft>
              <a:buFont typeface="Arial" panose="020B0604020202020204" pitchFamily="34" charset="0"/>
              <a:buNone/>
              <a:defRPr sz="1600" kern="1200">
                <a:solidFill>
                  <a:schemeClr val="bg1"/>
                </a:solidFill>
                <a:latin typeface="+mn-lt"/>
                <a:ea typeface="+mn-ea"/>
                <a:cs typeface="+mn-cs"/>
              </a:defRPr>
            </a:lvl2pPr>
            <a:lvl3pPr marL="265113" indent="-265113" algn="l" defTabSz="801934" rtl="0" eaLnBrk="1" latinLnBrk="0" hangingPunct="1">
              <a:lnSpc>
                <a:spcPct val="100000"/>
              </a:lnSpc>
              <a:spcBef>
                <a:spcPts val="0"/>
              </a:spcBef>
              <a:spcAft>
                <a:spcPts val="526"/>
              </a:spcAft>
              <a:buFont typeface="Arial" panose="020B0604020202020204" pitchFamily="34" charset="0"/>
              <a:buChar char="•"/>
              <a:tabLst/>
              <a:defRPr sz="1600" kern="1200">
                <a:solidFill>
                  <a:schemeClr val="bg1"/>
                </a:solidFill>
                <a:latin typeface="+mn-lt"/>
                <a:ea typeface="+mn-ea"/>
                <a:cs typeface="+mn-cs"/>
              </a:defRPr>
            </a:lvl3pPr>
            <a:lvl4pPr marL="538163" indent="-273050" algn="l" defTabSz="801934" rtl="0" eaLnBrk="1" latinLnBrk="0" hangingPunct="1">
              <a:lnSpc>
                <a:spcPct val="100000"/>
              </a:lnSpc>
              <a:spcBef>
                <a:spcPts val="0"/>
              </a:spcBef>
              <a:spcAft>
                <a:spcPts val="526"/>
              </a:spcAft>
              <a:buFont typeface="Arial" panose="020B0604020202020204" pitchFamily="34" charset="0"/>
              <a:buChar char="–"/>
              <a:defRPr sz="1600" kern="1200">
                <a:solidFill>
                  <a:schemeClr val="bg1"/>
                </a:solidFill>
                <a:latin typeface="+mn-lt"/>
                <a:ea typeface="+mn-ea"/>
                <a:cs typeface="+mn-cs"/>
              </a:defRPr>
            </a:lvl4pPr>
            <a:lvl5pPr marL="803275" indent="-265113" algn="l" defTabSz="801934" rtl="0" eaLnBrk="1" latinLnBrk="0" hangingPunct="1">
              <a:lnSpc>
                <a:spcPct val="100000"/>
              </a:lnSpc>
              <a:spcBef>
                <a:spcPts val="0"/>
              </a:spcBef>
              <a:spcAft>
                <a:spcPts val="526"/>
              </a:spcAft>
              <a:buFont typeface="Arial" panose="020B0604020202020204" pitchFamily="34" charset="0"/>
              <a:buChar char="•"/>
              <a:defRPr sz="1600" kern="1200">
                <a:solidFill>
                  <a:schemeClr val="bg1"/>
                </a:solidFill>
                <a:latin typeface="+mn-lt"/>
                <a:ea typeface="+mn-ea"/>
                <a:cs typeface="+mn-cs"/>
              </a:defRPr>
            </a:lvl5pPr>
            <a:lvl6pPr marL="641547" indent="-160388" algn="l" defTabSz="801934" rtl="0" eaLnBrk="1" latinLnBrk="0" hangingPunct="1">
              <a:lnSpc>
                <a:spcPct val="100000"/>
              </a:lnSpc>
              <a:spcBef>
                <a:spcPts val="0"/>
              </a:spcBef>
              <a:spcAft>
                <a:spcPts val="526"/>
              </a:spcAft>
              <a:buFont typeface="Arial" panose="020B0604020202020204" pitchFamily="34" charset="0"/>
              <a:buChar char="–"/>
              <a:defRPr sz="1403" kern="1200">
                <a:solidFill>
                  <a:schemeClr val="bg1"/>
                </a:solidFill>
                <a:latin typeface="+mn-lt"/>
                <a:ea typeface="+mn-ea"/>
                <a:cs typeface="+mn-cs"/>
              </a:defRPr>
            </a:lvl6pPr>
            <a:lvl7pPr marL="801934" indent="-160388" algn="l" defTabSz="801934" rtl="0" eaLnBrk="1" latinLnBrk="0" hangingPunct="1">
              <a:lnSpc>
                <a:spcPct val="100000"/>
              </a:lnSpc>
              <a:spcBef>
                <a:spcPts val="0"/>
              </a:spcBef>
              <a:spcAft>
                <a:spcPts val="526"/>
              </a:spcAft>
              <a:buFont typeface="Arial" panose="020B0604020202020204" pitchFamily="34" charset="0"/>
              <a:buChar char="•"/>
              <a:defRPr sz="1403" kern="1200">
                <a:solidFill>
                  <a:schemeClr val="bg1"/>
                </a:solidFill>
                <a:latin typeface="+mn-lt"/>
                <a:ea typeface="+mn-ea"/>
                <a:cs typeface="+mn-cs"/>
              </a:defRPr>
            </a:lvl7pPr>
            <a:lvl8pPr marL="962321" indent="-160388" algn="l" defTabSz="801934" rtl="0" eaLnBrk="1" latinLnBrk="0" hangingPunct="1">
              <a:lnSpc>
                <a:spcPct val="100000"/>
              </a:lnSpc>
              <a:spcBef>
                <a:spcPts val="0"/>
              </a:spcBef>
              <a:spcAft>
                <a:spcPts val="526"/>
              </a:spcAft>
              <a:buFont typeface="Arial" panose="020B0604020202020204" pitchFamily="34" charset="0"/>
              <a:buChar char="–"/>
              <a:defRPr sz="1403" kern="1200">
                <a:solidFill>
                  <a:schemeClr val="bg1"/>
                </a:solidFill>
                <a:latin typeface="+mn-lt"/>
                <a:ea typeface="+mn-ea"/>
                <a:cs typeface="+mn-cs"/>
              </a:defRPr>
            </a:lvl8pPr>
            <a:lvl9pPr marL="1122707" indent="-160388" algn="l" defTabSz="801934" rtl="0" eaLnBrk="1" latinLnBrk="0" hangingPunct="1">
              <a:lnSpc>
                <a:spcPct val="100000"/>
              </a:lnSpc>
              <a:spcBef>
                <a:spcPts val="0"/>
              </a:spcBef>
              <a:spcAft>
                <a:spcPts val="526"/>
              </a:spcAft>
              <a:buFont typeface="Arial" panose="020B0604020202020204" pitchFamily="34" charset="0"/>
              <a:buChar char="•"/>
              <a:defRPr sz="1403" kern="1200">
                <a:solidFill>
                  <a:schemeClr val="bg1"/>
                </a:solidFill>
                <a:latin typeface="+mn-lt"/>
                <a:ea typeface="+mn-ea"/>
                <a:cs typeface="+mn-cs"/>
              </a:defRPr>
            </a:lvl9pPr>
          </a:lstStyle>
          <a:p>
            <a:r>
              <a:rPr lang="en-GB" sz="2000" b="0" dirty="0">
                <a:solidFill>
                  <a:schemeClr val="accent2"/>
                </a:solidFill>
                <a:latin typeface="+mj-lt"/>
              </a:rPr>
              <a:t>On your plan, make sure you think about: </a:t>
            </a:r>
          </a:p>
          <a:p>
            <a:pPr marL="342900" indent="-342900">
              <a:buFont typeface="Arial" panose="020B0604020202020204" pitchFamily="34" charset="0"/>
              <a:buChar char="•"/>
            </a:pPr>
            <a:r>
              <a:rPr lang="en-GB" sz="2000" b="0" dirty="0">
                <a:solidFill>
                  <a:schemeClr val="accent2"/>
                </a:solidFill>
                <a:latin typeface="+mj-lt"/>
              </a:rPr>
              <a:t>What kind of food will the restaurant serve? </a:t>
            </a:r>
          </a:p>
          <a:p>
            <a:pPr marL="342900" indent="-342900">
              <a:buFont typeface="Arial" panose="020B0604020202020204" pitchFamily="34" charset="0"/>
              <a:buChar char="•"/>
            </a:pPr>
            <a:r>
              <a:rPr lang="en-GB" sz="2000" b="0" dirty="0">
                <a:solidFill>
                  <a:schemeClr val="accent2"/>
                </a:solidFill>
                <a:latin typeface="+mj-lt"/>
              </a:rPr>
              <a:t>How will the food be cooked? </a:t>
            </a:r>
          </a:p>
          <a:p>
            <a:pPr marL="342900" indent="-342900">
              <a:buFont typeface="Arial" panose="020B0604020202020204" pitchFamily="34" charset="0"/>
              <a:buChar char="•"/>
            </a:pPr>
            <a:r>
              <a:rPr lang="en-GB" sz="2000" b="0" dirty="0">
                <a:solidFill>
                  <a:schemeClr val="accent2"/>
                </a:solidFill>
                <a:latin typeface="+mj-lt"/>
              </a:rPr>
              <a:t>How will customers order their food? </a:t>
            </a:r>
          </a:p>
          <a:p>
            <a:pPr marL="342900" indent="-342900">
              <a:buFont typeface="Arial" panose="020B0604020202020204" pitchFamily="34" charset="0"/>
              <a:buChar char="•"/>
            </a:pPr>
            <a:r>
              <a:rPr lang="en-GB" sz="2000" b="0" dirty="0">
                <a:solidFill>
                  <a:schemeClr val="accent2"/>
                </a:solidFill>
                <a:latin typeface="+mj-lt"/>
              </a:rPr>
              <a:t>How will food be delivered to the tables? </a:t>
            </a:r>
          </a:p>
          <a:p>
            <a:pPr marL="342900" indent="-342900">
              <a:buFont typeface="Arial" panose="020B0604020202020204" pitchFamily="34" charset="0"/>
              <a:buChar char="•"/>
            </a:pPr>
            <a:r>
              <a:rPr lang="en-GB" sz="2000" b="0" dirty="0">
                <a:solidFill>
                  <a:schemeClr val="accent2"/>
                </a:solidFill>
                <a:latin typeface="+mj-lt"/>
              </a:rPr>
              <a:t>Will any people work in the restaurant? If so, what will they be doing? </a:t>
            </a:r>
          </a:p>
          <a:p>
            <a:endParaRPr lang="en-GB" sz="1800" b="0" dirty="0">
              <a:solidFill>
                <a:schemeClr val="accent2"/>
              </a:solidFill>
            </a:endParaRPr>
          </a:p>
        </p:txBody>
      </p:sp>
      <p:sp>
        <p:nvSpPr>
          <p:cNvPr id="8" name="TextBox 7">
            <a:extLst>
              <a:ext uri="{FF2B5EF4-FFF2-40B4-BE49-F238E27FC236}">
                <a16:creationId xmlns:a16="http://schemas.microsoft.com/office/drawing/2014/main" id="{847B7D38-0C82-4BE8-8268-9077E4ACFC71}"/>
              </a:ext>
            </a:extLst>
          </p:cNvPr>
          <p:cNvSpPr txBox="1"/>
          <p:nvPr/>
        </p:nvSpPr>
        <p:spPr>
          <a:xfrm>
            <a:off x="388413" y="7055696"/>
            <a:ext cx="2628000" cy="151194"/>
          </a:xfrm>
          <a:prstGeom prst="rect">
            <a:avLst/>
          </a:prstGeom>
          <a:noFill/>
        </p:spPr>
        <p:txBody>
          <a:bodyPr wrap="square" lIns="0" tIns="0" rIns="0" bIns="0" rtlCol="0" anchor="b"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800" b="1" dirty="0">
                <a:solidFill>
                  <a:schemeClr val="bg1"/>
                </a:solidFill>
              </a:rPr>
              <a:t>Tech We Can  </a:t>
            </a:r>
            <a:r>
              <a:rPr lang="en-GB" sz="800" dirty="0">
                <a:solidFill>
                  <a:schemeClr val="bg1"/>
                </a:solidFill>
              </a:rPr>
              <a:t>|  Tech for Food  </a:t>
            </a:r>
          </a:p>
        </p:txBody>
      </p:sp>
      <p:pic>
        <p:nvPicPr>
          <p:cNvPr id="5124" name="Picture 4" descr="The Restaurant of the Future - YouTube">
            <a:extLst>
              <a:ext uri="{FF2B5EF4-FFF2-40B4-BE49-F238E27FC236}">
                <a16:creationId xmlns:a16="http://schemas.microsoft.com/office/drawing/2014/main" id="{A2DC13FD-6682-4044-825A-6FF4447FB3B6}"/>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2935" r="11555"/>
          <a:stretch/>
        </p:blipFill>
        <p:spPr bwMode="auto">
          <a:xfrm>
            <a:off x="3946613" y="4473202"/>
            <a:ext cx="3096883" cy="2306684"/>
          </a:xfrm>
          <a:prstGeom prst="rect">
            <a:avLst/>
          </a:prstGeom>
          <a:noFill/>
          <a:extLst>
            <a:ext uri="{909E8E84-426E-40DD-AFC4-6F175D3DCCD1}">
              <a14:hiddenFill xmlns:a14="http://schemas.microsoft.com/office/drawing/2010/main">
                <a:solidFill>
                  <a:srgbClr val="FFFFFF"/>
                </a:solidFill>
              </a14:hiddenFill>
            </a:ext>
          </a:extLst>
        </p:spPr>
      </p:pic>
      <p:pic>
        <p:nvPicPr>
          <p:cNvPr id="5128" name="Picture 8" descr="Future restaurant waiters will respond to taps instead of tips ...">
            <a:extLst>
              <a:ext uri="{FF2B5EF4-FFF2-40B4-BE49-F238E27FC236}">
                <a16:creationId xmlns:a16="http://schemas.microsoft.com/office/drawing/2014/main" id="{4B10E8FD-76BE-47B8-8AD3-9FD3E62EDA02}"/>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1669" r="3512"/>
          <a:stretch/>
        </p:blipFill>
        <p:spPr bwMode="auto">
          <a:xfrm>
            <a:off x="7235301" y="4473202"/>
            <a:ext cx="3068098" cy="230668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6882971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57653134-7CF7-4869-973B-303F4F86E11B}"/>
              </a:ext>
            </a:extLst>
          </p:cNvPr>
          <p:cNvSpPr/>
          <p:nvPr/>
        </p:nvSpPr>
        <p:spPr>
          <a:xfrm>
            <a:off x="0" y="-6974"/>
            <a:ext cx="10691813" cy="3103857"/>
          </a:xfrm>
          <a:prstGeom prst="rect">
            <a:avLst/>
          </a:prstGeom>
          <a:solidFill>
            <a:schemeClr val="bg1"/>
          </a:solidFill>
          <a:ln>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endParaRPr lang="en-GB" sz="1600"/>
          </a:p>
        </p:txBody>
      </p:sp>
      <p:sp>
        <p:nvSpPr>
          <p:cNvPr id="2" name="Title 1">
            <a:extLst>
              <a:ext uri="{FF2B5EF4-FFF2-40B4-BE49-F238E27FC236}">
                <a16:creationId xmlns:a16="http://schemas.microsoft.com/office/drawing/2014/main" id="{984459D0-EDE7-4DF7-B68B-DCCDEE649082}"/>
              </a:ext>
            </a:extLst>
          </p:cNvPr>
          <p:cNvSpPr>
            <a:spLocks noGrp="1"/>
          </p:cNvSpPr>
          <p:nvPr>
            <p:ph type="title"/>
          </p:nvPr>
        </p:nvSpPr>
        <p:spPr/>
        <p:txBody>
          <a:bodyPr/>
          <a:lstStyle/>
          <a:p>
            <a:r>
              <a:rPr lang="en-IN" dirty="0">
                <a:solidFill>
                  <a:schemeClr val="tx1"/>
                </a:solidFill>
              </a:rPr>
              <a:t>Careers in Tech for Food</a:t>
            </a:r>
            <a:endParaRPr lang="en-GB" dirty="0">
              <a:solidFill>
                <a:schemeClr val="tx1"/>
              </a:solidFill>
            </a:endParaRPr>
          </a:p>
        </p:txBody>
      </p:sp>
      <p:sp>
        <p:nvSpPr>
          <p:cNvPr id="3" name="Content Placeholder 2">
            <a:extLst>
              <a:ext uri="{FF2B5EF4-FFF2-40B4-BE49-F238E27FC236}">
                <a16:creationId xmlns:a16="http://schemas.microsoft.com/office/drawing/2014/main" id="{95EF0043-F049-4DB8-B3B2-25E07BFC4ED9}"/>
              </a:ext>
            </a:extLst>
          </p:cNvPr>
          <p:cNvSpPr>
            <a:spLocks noGrp="1"/>
          </p:cNvSpPr>
          <p:nvPr>
            <p:ph idx="1"/>
          </p:nvPr>
        </p:nvSpPr>
        <p:spPr>
          <a:xfrm>
            <a:off x="388413" y="1512604"/>
            <a:ext cx="9914987" cy="5400000"/>
          </a:xfrm>
        </p:spPr>
        <p:txBody>
          <a:bodyPr/>
          <a:lstStyle/>
          <a:p>
            <a:r>
              <a:rPr lang="en-GB" sz="2000" b="0" dirty="0">
                <a:solidFill>
                  <a:schemeClr val="accent3"/>
                </a:solidFill>
              </a:rPr>
              <a:t>Food Technologist</a:t>
            </a:r>
          </a:p>
        </p:txBody>
      </p:sp>
      <p:sp>
        <p:nvSpPr>
          <p:cNvPr id="4" name="Slide Number Placeholder 3">
            <a:extLst>
              <a:ext uri="{FF2B5EF4-FFF2-40B4-BE49-F238E27FC236}">
                <a16:creationId xmlns:a16="http://schemas.microsoft.com/office/drawing/2014/main" id="{BB26DA05-0F4B-45D1-9EDD-6006ACFF8A3E}"/>
              </a:ext>
            </a:extLst>
          </p:cNvPr>
          <p:cNvSpPr>
            <a:spLocks noGrp="1"/>
          </p:cNvSpPr>
          <p:nvPr>
            <p:ph type="sldNum" sz="quarter" idx="11"/>
          </p:nvPr>
        </p:nvSpPr>
        <p:spPr/>
        <p:txBody>
          <a:bodyPr/>
          <a:lstStyle/>
          <a:p>
            <a:fld id="{7870704B-CE94-48CC-AF30-84932A1262A7}" type="slidenum">
              <a:rPr lang="en-GB" smtClean="0"/>
              <a:pPr/>
              <a:t>11</a:t>
            </a:fld>
            <a:endParaRPr lang="en-GB" dirty="0"/>
          </a:p>
        </p:txBody>
      </p:sp>
      <p:sp>
        <p:nvSpPr>
          <p:cNvPr id="13" name="Rectangle 12">
            <a:extLst>
              <a:ext uri="{FF2B5EF4-FFF2-40B4-BE49-F238E27FC236}">
                <a16:creationId xmlns:a16="http://schemas.microsoft.com/office/drawing/2014/main" id="{752706F6-DF7B-492A-88FD-219356BAA826}"/>
              </a:ext>
            </a:extLst>
          </p:cNvPr>
          <p:cNvSpPr/>
          <p:nvPr/>
        </p:nvSpPr>
        <p:spPr>
          <a:xfrm>
            <a:off x="7093655" y="1512604"/>
            <a:ext cx="924933" cy="307777"/>
          </a:xfrm>
          <a:prstGeom prst="rect">
            <a:avLst/>
          </a:prstGeom>
        </p:spPr>
        <p:txBody>
          <a:bodyPr wrap="none" lIns="0" tIns="0" rIns="0" bIns="0">
            <a:spAutoFit/>
          </a:bodyPr>
          <a:lstStyle/>
          <a:p>
            <a:pPr defTabSz="801934">
              <a:spcAft>
                <a:spcPts val="1052"/>
              </a:spcAft>
            </a:pPr>
            <a:r>
              <a:rPr lang="en-GB" sz="2000" dirty="0">
                <a:solidFill>
                  <a:schemeClr val="accent3"/>
                </a:solidFill>
              </a:rPr>
              <a:t>Inventor</a:t>
            </a:r>
          </a:p>
        </p:txBody>
      </p:sp>
      <p:sp>
        <p:nvSpPr>
          <p:cNvPr id="14" name="Content Placeholder 2">
            <a:extLst>
              <a:ext uri="{FF2B5EF4-FFF2-40B4-BE49-F238E27FC236}">
                <a16:creationId xmlns:a16="http://schemas.microsoft.com/office/drawing/2014/main" id="{C747E57C-0B41-4889-AB1C-42EEED4C1421}"/>
              </a:ext>
            </a:extLst>
          </p:cNvPr>
          <p:cNvSpPr txBox="1">
            <a:spLocks/>
          </p:cNvSpPr>
          <p:nvPr/>
        </p:nvSpPr>
        <p:spPr>
          <a:xfrm>
            <a:off x="388414" y="4096387"/>
            <a:ext cx="2973028" cy="307777"/>
          </a:xfrm>
          <a:prstGeom prst="rect">
            <a:avLst/>
          </a:prstGeom>
        </p:spPr>
        <p:txBody>
          <a:bodyPr vert="horz" lIns="0" tIns="0" rIns="0" bIns="0" rtlCol="0">
            <a:noAutofit/>
          </a:bodyPr>
          <a:lstStyle>
            <a:lvl1pPr marL="0" indent="0" algn="l" defTabSz="801934" rtl="0" eaLnBrk="1" latinLnBrk="0" hangingPunct="1">
              <a:lnSpc>
                <a:spcPct val="100000"/>
              </a:lnSpc>
              <a:spcBef>
                <a:spcPts val="0"/>
              </a:spcBef>
              <a:spcAft>
                <a:spcPts val="900"/>
              </a:spcAft>
              <a:buFont typeface="Arial" panose="020B0604020202020204" pitchFamily="34" charset="0"/>
              <a:buNone/>
              <a:defRPr sz="1600" b="1" kern="1200">
                <a:solidFill>
                  <a:schemeClr val="bg1"/>
                </a:solidFill>
                <a:latin typeface="+mn-lt"/>
                <a:ea typeface="+mn-ea"/>
                <a:cs typeface="+mn-cs"/>
              </a:defRPr>
            </a:lvl1pPr>
            <a:lvl2pPr marL="0" indent="0" algn="l" defTabSz="801934" rtl="0" eaLnBrk="1" latinLnBrk="0" hangingPunct="1">
              <a:lnSpc>
                <a:spcPct val="100000"/>
              </a:lnSpc>
              <a:spcBef>
                <a:spcPts val="0"/>
              </a:spcBef>
              <a:spcAft>
                <a:spcPts val="526"/>
              </a:spcAft>
              <a:buFont typeface="Arial" panose="020B0604020202020204" pitchFamily="34" charset="0"/>
              <a:buNone/>
              <a:defRPr sz="1600" kern="1200">
                <a:solidFill>
                  <a:schemeClr val="bg1"/>
                </a:solidFill>
                <a:latin typeface="+mn-lt"/>
                <a:ea typeface="+mn-ea"/>
                <a:cs typeface="+mn-cs"/>
              </a:defRPr>
            </a:lvl2pPr>
            <a:lvl3pPr marL="265113" indent="-265113" algn="l" defTabSz="801934" rtl="0" eaLnBrk="1" latinLnBrk="0" hangingPunct="1">
              <a:lnSpc>
                <a:spcPct val="100000"/>
              </a:lnSpc>
              <a:spcBef>
                <a:spcPts val="0"/>
              </a:spcBef>
              <a:spcAft>
                <a:spcPts val="526"/>
              </a:spcAft>
              <a:buFont typeface="Arial" panose="020B0604020202020204" pitchFamily="34" charset="0"/>
              <a:buChar char="•"/>
              <a:tabLst/>
              <a:defRPr sz="1600" kern="1200">
                <a:solidFill>
                  <a:schemeClr val="bg1"/>
                </a:solidFill>
                <a:latin typeface="+mn-lt"/>
                <a:ea typeface="+mn-ea"/>
                <a:cs typeface="+mn-cs"/>
              </a:defRPr>
            </a:lvl3pPr>
            <a:lvl4pPr marL="538163" indent="-273050" algn="l" defTabSz="801934" rtl="0" eaLnBrk="1" latinLnBrk="0" hangingPunct="1">
              <a:lnSpc>
                <a:spcPct val="100000"/>
              </a:lnSpc>
              <a:spcBef>
                <a:spcPts val="0"/>
              </a:spcBef>
              <a:spcAft>
                <a:spcPts val="526"/>
              </a:spcAft>
              <a:buFont typeface="Arial" panose="020B0604020202020204" pitchFamily="34" charset="0"/>
              <a:buChar char="–"/>
              <a:defRPr sz="1600" kern="1200">
                <a:solidFill>
                  <a:schemeClr val="bg1"/>
                </a:solidFill>
                <a:latin typeface="+mn-lt"/>
                <a:ea typeface="+mn-ea"/>
                <a:cs typeface="+mn-cs"/>
              </a:defRPr>
            </a:lvl4pPr>
            <a:lvl5pPr marL="803275" indent="-265113" algn="l" defTabSz="801934" rtl="0" eaLnBrk="1" latinLnBrk="0" hangingPunct="1">
              <a:lnSpc>
                <a:spcPct val="100000"/>
              </a:lnSpc>
              <a:spcBef>
                <a:spcPts val="0"/>
              </a:spcBef>
              <a:spcAft>
                <a:spcPts val="526"/>
              </a:spcAft>
              <a:buFont typeface="Arial" panose="020B0604020202020204" pitchFamily="34" charset="0"/>
              <a:buChar char="•"/>
              <a:defRPr sz="1600" kern="1200">
                <a:solidFill>
                  <a:schemeClr val="bg1"/>
                </a:solidFill>
                <a:latin typeface="+mn-lt"/>
                <a:ea typeface="+mn-ea"/>
                <a:cs typeface="+mn-cs"/>
              </a:defRPr>
            </a:lvl5pPr>
            <a:lvl6pPr marL="641547" indent="-160388" algn="l" defTabSz="801934" rtl="0" eaLnBrk="1" latinLnBrk="0" hangingPunct="1">
              <a:lnSpc>
                <a:spcPct val="100000"/>
              </a:lnSpc>
              <a:spcBef>
                <a:spcPts val="0"/>
              </a:spcBef>
              <a:spcAft>
                <a:spcPts val="526"/>
              </a:spcAft>
              <a:buFont typeface="Arial" panose="020B0604020202020204" pitchFamily="34" charset="0"/>
              <a:buChar char="–"/>
              <a:defRPr sz="1403" kern="1200">
                <a:solidFill>
                  <a:schemeClr val="bg1"/>
                </a:solidFill>
                <a:latin typeface="+mn-lt"/>
                <a:ea typeface="+mn-ea"/>
                <a:cs typeface="+mn-cs"/>
              </a:defRPr>
            </a:lvl6pPr>
            <a:lvl7pPr marL="801934" indent="-160388" algn="l" defTabSz="801934" rtl="0" eaLnBrk="1" latinLnBrk="0" hangingPunct="1">
              <a:lnSpc>
                <a:spcPct val="100000"/>
              </a:lnSpc>
              <a:spcBef>
                <a:spcPts val="0"/>
              </a:spcBef>
              <a:spcAft>
                <a:spcPts val="526"/>
              </a:spcAft>
              <a:buFont typeface="Arial" panose="020B0604020202020204" pitchFamily="34" charset="0"/>
              <a:buChar char="•"/>
              <a:defRPr sz="1403" kern="1200">
                <a:solidFill>
                  <a:schemeClr val="bg1"/>
                </a:solidFill>
                <a:latin typeface="+mn-lt"/>
                <a:ea typeface="+mn-ea"/>
                <a:cs typeface="+mn-cs"/>
              </a:defRPr>
            </a:lvl7pPr>
            <a:lvl8pPr marL="962321" indent="-160388" algn="l" defTabSz="801934" rtl="0" eaLnBrk="1" latinLnBrk="0" hangingPunct="1">
              <a:lnSpc>
                <a:spcPct val="100000"/>
              </a:lnSpc>
              <a:spcBef>
                <a:spcPts val="0"/>
              </a:spcBef>
              <a:spcAft>
                <a:spcPts val="526"/>
              </a:spcAft>
              <a:buFont typeface="Arial" panose="020B0604020202020204" pitchFamily="34" charset="0"/>
              <a:buChar char="–"/>
              <a:defRPr sz="1403" kern="1200">
                <a:solidFill>
                  <a:schemeClr val="bg1"/>
                </a:solidFill>
                <a:latin typeface="+mn-lt"/>
                <a:ea typeface="+mn-ea"/>
                <a:cs typeface="+mn-cs"/>
              </a:defRPr>
            </a:lvl8pPr>
            <a:lvl9pPr marL="1122707" indent="-160388" algn="l" defTabSz="801934" rtl="0" eaLnBrk="1" latinLnBrk="0" hangingPunct="1">
              <a:lnSpc>
                <a:spcPct val="100000"/>
              </a:lnSpc>
              <a:spcBef>
                <a:spcPts val="0"/>
              </a:spcBef>
              <a:spcAft>
                <a:spcPts val="526"/>
              </a:spcAft>
              <a:buFont typeface="Arial" panose="020B0604020202020204" pitchFamily="34" charset="0"/>
              <a:buChar char="•"/>
              <a:defRPr sz="1403" kern="1200">
                <a:solidFill>
                  <a:schemeClr val="bg1"/>
                </a:solidFill>
                <a:latin typeface="+mn-lt"/>
                <a:ea typeface="+mn-ea"/>
                <a:cs typeface="+mn-cs"/>
              </a:defRPr>
            </a:lvl9pPr>
          </a:lstStyle>
          <a:p>
            <a:r>
              <a:rPr lang="en-GB" sz="1800" b="0" dirty="0"/>
              <a:t>As a food technologist, you could be involved with things like working with new ingredients to create safe and tasty foods. Or work on existing recipes to try and test and improve them. </a:t>
            </a:r>
          </a:p>
        </p:txBody>
      </p:sp>
      <p:sp>
        <p:nvSpPr>
          <p:cNvPr id="19" name="Content Placeholder 2">
            <a:extLst>
              <a:ext uri="{FF2B5EF4-FFF2-40B4-BE49-F238E27FC236}">
                <a16:creationId xmlns:a16="http://schemas.microsoft.com/office/drawing/2014/main" id="{996E62D4-014B-4EB2-8329-492CF6E1F44A}"/>
              </a:ext>
            </a:extLst>
          </p:cNvPr>
          <p:cNvSpPr txBox="1">
            <a:spLocks/>
          </p:cNvSpPr>
          <p:nvPr/>
        </p:nvSpPr>
        <p:spPr>
          <a:xfrm>
            <a:off x="7093655" y="4096387"/>
            <a:ext cx="2839709" cy="307777"/>
          </a:xfrm>
          <a:prstGeom prst="rect">
            <a:avLst/>
          </a:prstGeom>
        </p:spPr>
        <p:txBody>
          <a:bodyPr vert="horz" lIns="0" tIns="0" rIns="0" bIns="0" rtlCol="0">
            <a:noAutofit/>
          </a:bodyPr>
          <a:lstStyle>
            <a:lvl1pPr marL="0" indent="0" algn="l" defTabSz="801934" rtl="0" eaLnBrk="1" latinLnBrk="0" hangingPunct="1">
              <a:lnSpc>
                <a:spcPct val="100000"/>
              </a:lnSpc>
              <a:spcBef>
                <a:spcPts val="0"/>
              </a:spcBef>
              <a:spcAft>
                <a:spcPts val="900"/>
              </a:spcAft>
              <a:buFont typeface="Arial" panose="020B0604020202020204" pitchFamily="34" charset="0"/>
              <a:buNone/>
              <a:defRPr sz="1600" b="1" kern="1200">
                <a:solidFill>
                  <a:schemeClr val="bg1"/>
                </a:solidFill>
                <a:latin typeface="+mn-lt"/>
                <a:ea typeface="+mn-ea"/>
                <a:cs typeface="+mn-cs"/>
              </a:defRPr>
            </a:lvl1pPr>
            <a:lvl2pPr marL="0" indent="0" algn="l" defTabSz="801934" rtl="0" eaLnBrk="1" latinLnBrk="0" hangingPunct="1">
              <a:lnSpc>
                <a:spcPct val="100000"/>
              </a:lnSpc>
              <a:spcBef>
                <a:spcPts val="0"/>
              </a:spcBef>
              <a:spcAft>
                <a:spcPts val="526"/>
              </a:spcAft>
              <a:buFont typeface="Arial" panose="020B0604020202020204" pitchFamily="34" charset="0"/>
              <a:buNone/>
              <a:defRPr sz="1600" kern="1200">
                <a:solidFill>
                  <a:schemeClr val="bg1"/>
                </a:solidFill>
                <a:latin typeface="+mn-lt"/>
                <a:ea typeface="+mn-ea"/>
                <a:cs typeface="+mn-cs"/>
              </a:defRPr>
            </a:lvl2pPr>
            <a:lvl3pPr marL="265113" indent="-265113" algn="l" defTabSz="801934" rtl="0" eaLnBrk="1" latinLnBrk="0" hangingPunct="1">
              <a:lnSpc>
                <a:spcPct val="100000"/>
              </a:lnSpc>
              <a:spcBef>
                <a:spcPts val="0"/>
              </a:spcBef>
              <a:spcAft>
                <a:spcPts val="526"/>
              </a:spcAft>
              <a:buFont typeface="Arial" panose="020B0604020202020204" pitchFamily="34" charset="0"/>
              <a:buChar char="•"/>
              <a:tabLst/>
              <a:defRPr sz="1600" kern="1200">
                <a:solidFill>
                  <a:schemeClr val="bg1"/>
                </a:solidFill>
                <a:latin typeface="+mn-lt"/>
                <a:ea typeface="+mn-ea"/>
                <a:cs typeface="+mn-cs"/>
              </a:defRPr>
            </a:lvl3pPr>
            <a:lvl4pPr marL="538163" indent="-273050" algn="l" defTabSz="801934" rtl="0" eaLnBrk="1" latinLnBrk="0" hangingPunct="1">
              <a:lnSpc>
                <a:spcPct val="100000"/>
              </a:lnSpc>
              <a:spcBef>
                <a:spcPts val="0"/>
              </a:spcBef>
              <a:spcAft>
                <a:spcPts val="526"/>
              </a:spcAft>
              <a:buFont typeface="Arial" panose="020B0604020202020204" pitchFamily="34" charset="0"/>
              <a:buChar char="–"/>
              <a:defRPr sz="1600" kern="1200">
                <a:solidFill>
                  <a:schemeClr val="bg1"/>
                </a:solidFill>
                <a:latin typeface="+mn-lt"/>
                <a:ea typeface="+mn-ea"/>
                <a:cs typeface="+mn-cs"/>
              </a:defRPr>
            </a:lvl4pPr>
            <a:lvl5pPr marL="803275" indent="-265113" algn="l" defTabSz="801934" rtl="0" eaLnBrk="1" latinLnBrk="0" hangingPunct="1">
              <a:lnSpc>
                <a:spcPct val="100000"/>
              </a:lnSpc>
              <a:spcBef>
                <a:spcPts val="0"/>
              </a:spcBef>
              <a:spcAft>
                <a:spcPts val="526"/>
              </a:spcAft>
              <a:buFont typeface="Arial" panose="020B0604020202020204" pitchFamily="34" charset="0"/>
              <a:buChar char="•"/>
              <a:defRPr sz="1600" kern="1200">
                <a:solidFill>
                  <a:schemeClr val="bg1"/>
                </a:solidFill>
                <a:latin typeface="+mn-lt"/>
                <a:ea typeface="+mn-ea"/>
                <a:cs typeface="+mn-cs"/>
              </a:defRPr>
            </a:lvl5pPr>
            <a:lvl6pPr marL="641547" indent="-160388" algn="l" defTabSz="801934" rtl="0" eaLnBrk="1" latinLnBrk="0" hangingPunct="1">
              <a:lnSpc>
                <a:spcPct val="100000"/>
              </a:lnSpc>
              <a:spcBef>
                <a:spcPts val="0"/>
              </a:spcBef>
              <a:spcAft>
                <a:spcPts val="526"/>
              </a:spcAft>
              <a:buFont typeface="Arial" panose="020B0604020202020204" pitchFamily="34" charset="0"/>
              <a:buChar char="–"/>
              <a:defRPr sz="1403" kern="1200">
                <a:solidFill>
                  <a:schemeClr val="bg1"/>
                </a:solidFill>
                <a:latin typeface="+mn-lt"/>
                <a:ea typeface="+mn-ea"/>
                <a:cs typeface="+mn-cs"/>
              </a:defRPr>
            </a:lvl6pPr>
            <a:lvl7pPr marL="801934" indent="-160388" algn="l" defTabSz="801934" rtl="0" eaLnBrk="1" latinLnBrk="0" hangingPunct="1">
              <a:lnSpc>
                <a:spcPct val="100000"/>
              </a:lnSpc>
              <a:spcBef>
                <a:spcPts val="0"/>
              </a:spcBef>
              <a:spcAft>
                <a:spcPts val="526"/>
              </a:spcAft>
              <a:buFont typeface="Arial" panose="020B0604020202020204" pitchFamily="34" charset="0"/>
              <a:buChar char="•"/>
              <a:defRPr sz="1403" kern="1200">
                <a:solidFill>
                  <a:schemeClr val="bg1"/>
                </a:solidFill>
                <a:latin typeface="+mn-lt"/>
                <a:ea typeface="+mn-ea"/>
                <a:cs typeface="+mn-cs"/>
              </a:defRPr>
            </a:lvl7pPr>
            <a:lvl8pPr marL="962321" indent="-160388" algn="l" defTabSz="801934" rtl="0" eaLnBrk="1" latinLnBrk="0" hangingPunct="1">
              <a:lnSpc>
                <a:spcPct val="100000"/>
              </a:lnSpc>
              <a:spcBef>
                <a:spcPts val="0"/>
              </a:spcBef>
              <a:spcAft>
                <a:spcPts val="526"/>
              </a:spcAft>
              <a:buFont typeface="Arial" panose="020B0604020202020204" pitchFamily="34" charset="0"/>
              <a:buChar char="–"/>
              <a:defRPr sz="1403" kern="1200">
                <a:solidFill>
                  <a:schemeClr val="bg1"/>
                </a:solidFill>
                <a:latin typeface="+mn-lt"/>
                <a:ea typeface="+mn-ea"/>
                <a:cs typeface="+mn-cs"/>
              </a:defRPr>
            </a:lvl8pPr>
            <a:lvl9pPr marL="1122707" indent="-160388" algn="l" defTabSz="801934" rtl="0" eaLnBrk="1" latinLnBrk="0" hangingPunct="1">
              <a:lnSpc>
                <a:spcPct val="100000"/>
              </a:lnSpc>
              <a:spcBef>
                <a:spcPts val="0"/>
              </a:spcBef>
              <a:spcAft>
                <a:spcPts val="526"/>
              </a:spcAft>
              <a:buFont typeface="Arial" panose="020B0604020202020204" pitchFamily="34" charset="0"/>
              <a:buChar char="•"/>
              <a:defRPr sz="1403" kern="1200">
                <a:solidFill>
                  <a:schemeClr val="bg1"/>
                </a:solidFill>
                <a:latin typeface="+mn-lt"/>
                <a:ea typeface="+mn-ea"/>
                <a:cs typeface="+mn-cs"/>
              </a:defRPr>
            </a:lvl9pPr>
          </a:lstStyle>
          <a:p>
            <a:r>
              <a:rPr lang="en-GB" sz="1800" b="0" dirty="0"/>
              <a:t>You could be an inventor of a new piece of technology used to cook, store, transport or grow food. </a:t>
            </a:r>
          </a:p>
        </p:txBody>
      </p:sp>
      <p:pic>
        <p:nvPicPr>
          <p:cNvPr id="5124" name="Picture 4" descr="What Can You Do With a Food Science Degree? | Top Universities">
            <a:extLst>
              <a:ext uri="{FF2B5EF4-FFF2-40B4-BE49-F238E27FC236}">
                <a16:creationId xmlns:a16="http://schemas.microsoft.com/office/drawing/2014/main" id="{659F56AF-5F0D-41BE-9491-3E398954E8A7}"/>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6517" r="3766"/>
          <a:stretch/>
        </p:blipFill>
        <p:spPr bwMode="auto">
          <a:xfrm>
            <a:off x="388413" y="1935479"/>
            <a:ext cx="3087733" cy="1969960"/>
          </a:xfrm>
          <a:prstGeom prst="rect">
            <a:avLst/>
          </a:prstGeom>
          <a:extLst>
            <a:ext uri="{909E8E84-426E-40DD-AFC4-6F175D3DCCD1}">
              <a14:hiddenFill xmlns:a14="http://schemas.microsoft.com/office/drawing/2010/main">
                <a:solidFill>
                  <a:srgbClr val="FFFFFF"/>
                </a:solidFill>
              </a14:hiddenFill>
            </a:ext>
          </a:extLst>
        </p:spPr>
      </p:pic>
      <p:sp>
        <p:nvSpPr>
          <p:cNvPr id="20" name="Rectangle 19">
            <a:extLst>
              <a:ext uri="{FF2B5EF4-FFF2-40B4-BE49-F238E27FC236}">
                <a16:creationId xmlns:a16="http://schemas.microsoft.com/office/drawing/2014/main" id="{72C471A6-F7D2-4A4C-AFEA-3BEF48796BED}"/>
              </a:ext>
            </a:extLst>
          </p:cNvPr>
          <p:cNvSpPr/>
          <p:nvPr/>
        </p:nvSpPr>
        <p:spPr>
          <a:xfrm>
            <a:off x="3737268" y="1512604"/>
            <a:ext cx="2252220" cy="307777"/>
          </a:xfrm>
          <a:prstGeom prst="rect">
            <a:avLst/>
          </a:prstGeom>
        </p:spPr>
        <p:txBody>
          <a:bodyPr wrap="none" lIns="0" tIns="0" rIns="0" bIns="0">
            <a:spAutoFit/>
          </a:bodyPr>
          <a:lstStyle/>
          <a:p>
            <a:pPr defTabSz="801934">
              <a:spcAft>
                <a:spcPts val="1052"/>
              </a:spcAft>
            </a:pPr>
            <a:r>
              <a:rPr lang="en-GB" sz="2000" dirty="0">
                <a:solidFill>
                  <a:schemeClr val="accent3"/>
                </a:solidFill>
              </a:rPr>
              <a:t>Software Developer</a:t>
            </a:r>
          </a:p>
        </p:txBody>
      </p:sp>
      <p:sp>
        <p:nvSpPr>
          <p:cNvPr id="15" name="Content Placeholder 2">
            <a:extLst>
              <a:ext uri="{FF2B5EF4-FFF2-40B4-BE49-F238E27FC236}">
                <a16:creationId xmlns:a16="http://schemas.microsoft.com/office/drawing/2014/main" id="{B1AC24E2-D5A9-4D4E-92A8-1DE9FB5EE206}"/>
              </a:ext>
            </a:extLst>
          </p:cNvPr>
          <p:cNvSpPr txBox="1">
            <a:spLocks/>
          </p:cNvSpPr>
          <p:nvPr/>
        </p:nvSpPr>
        <p:spPr>
          <a:xfrm>
            <a:off x="3737269" y="4096387"/>
            <a:ext cx="3119672" cy="307777"/>
          </a:xfrm>
          <a:prstGeom prst="rect">
            <a:avLst/>
          </a:prstGeom>
        </p:spPr>
        <p:txBody>
          <a:bodyPr vert="horz" lIns="0" tIns="0" rIns="0" bIns="0" rtlCol="0">
            <a:noAutofit/>
          </a:bodyPr>
          <a:lstStyle>
            <a:lvl1pPr marL="0" indent="0" algn="l" defTabSz="801934" rtl="0" eaLnBrk="1" latinLnBrk="0" hangingPunct="1">
              <a:lnSpc>
                <a:spcPct val="100000"/>
              </a:lnSpc>
              <a:spcBef>
                <a:spcPts val="0"/>
              </a:spcBef>
              <a:spcAft>
                <a:spcPts val="900"/>
              </a:spcAft>
              <a:buFont typeface="Arial" panose="020B0604020202020204" pitchFamily="34" charset="0"/>
              <a:buNone/>
              <a:defRPr sz="1600" b="1" kern="1200">
                <a:solidFill>
                  <a:schemeClr val="bg1"/>
                </a:solidFill>
                <a:latin typeface="+mn-lt"/>
                <a:ea typeface="+mn-ea"/>
                <a:cs typeface="+mn-cs"/>
              </a:defRPr>
            </a:lvl1pPr>
            <a:lvl2pPr marL="0" indent="0" algn="l" defTabSz="801934" rtl="0" eaLnBrk="1" latinLnBrk="0" hangingPunct="1">
              <a:lnSpc>
                <a:spcPct val="100000"/>
              </a:lnSpc>
              <a:spcBef>
                <a:spcPts val="0"/>
              </a:spcBef>
              <a:spcAft>
                <a:spcPts val="526"/>
              </a:spcAft>
              <a:buFont typeface="Arial" panose="020B0604020202020204" pitchFamily="34" charset="0"/>
              <a:buNone/>
              <a:defRPr sz="1600" kern="1200">
                <a:solidFill>
                  <a:schemeClr val="bg1"/>
                </a:solidFill>
                <a:latin typeface="+mn-lt"/>
                <a:ea typeface="+mn-ea"/>
                <a:cs typeface="+mn-cs"/>
              </a:defRPr>
            </a:lvl2pPr>
            <a:lvl3pPr marL="265113" indent="-265113" algn="l" defTabSz="801934" rtl="0" eaLnBrk="1" latinLnBrk="0" hangingPunct="1">
              <a:lnSpc>
                <a:spcPct val="100000"/>
              </a:lnSpc>
              <a:spcBef>
                <a:spcPts val="0"/>
              </a:spcBef>
              <a:spcAft>
                <a:spcPts val="526"/>
              </a:spcAft>
              <a:buFont typeface="Arial" panose="020B0604020202020204" pitchFamily="34" charset="0"/>
              <a:buChar char="•"/>
              <a:tabLst/>
              <a:defRPr sz="1600" kern="1200">
                <a:solidFill>
                  <a:schemeClr val="bg1"/>
                </a:solidFill>
                <a:latin typeface="+mn-lt"/>
                <a:ea typeface="+mn-ea"/>
                <a:cs typeface="+mn-cs"/>
              </a:defRPr>
            </a:lvl3pPr>
            <a:lvl4pPr marL="538163" indent="-273050" algn="l" defTabSz="801934" rtl="0" eaLnBrk="1" latinLnBrk="0" hangingPunct="1">
              <a:lnSpc>
                <a:spcPct val="100000"/>
              </a:lnSpc>
              <a:spcBef>
                <a:spcPts val="0"/>
              </a:spcBef>
              <a:spcAft>
                <a:spcPts val="526"/>
              </a:spcAft>
              <a:buFont typeface="Arial" panose="020B0604020202020204" pitchFamily="34" charset="0"/>
              <a:buChar char="–"/>
              <a:defRPr sz="1600" kern="1200">
                <a:solidFill>
                  <a:schemeClr val="bg1"/>
                </a:solidFill>
                <a:latin typeface="+mn-lt"/>
                <a:ea typeface="+mn-ea"/>
                <a:cs typeface="+mn-cs"/>
              </a:defRPr>
            </a:lvl4pPr>
            <a:lvl5pPr marL="803275" indent="-265113" algn="l" defTabSz="801934" rtl="0" eaLnBrk="1" latinLnBrk="0" hangingPunct="1">
              <a:lnSpc>
                <a:spcPct val="100000"/>
              </a:lnSpc>
              <a:spcBef>
                <a:spcPts val="0"/>
              </a:spcBef>
              <a:spcAft>
                <a:spcPts val="526"/>
              </a:spcAft>
              <a:buFont typeface="Arial" panose="020B0604020202020204" pitchFamily="34" charset="0"/>
              <a:buChar char="•"/>
              <a:defRPr sz="1600" kern="1200">
                <a:solidFill>
                  <a:schemeClr val="bg1"/>
                </a:solidFill>
                <a:latin typeface="+mn-lt"/>
                <a:ea typeface="+mn-ea"/>
                <a:cs typeface="+mn-cs"/>
              </a:defRPr>
            </a:lvl5pPr>
            <a:lvl6pPr marL="641547" indent="-160388" algn="l" defTabSz="801934" rtl="0" eaLnBrk="1" latinLnBrk="0" hangingPunct="1">
              <a:lnSpc>
                <a:spcPct val="100000"/>
              </a:lnSpc>
              <a:spcBef>
                <a:spcPts val="0"/>
              </a:spcBef>
              <a:spcAft>
                <a:spcPts val="526"/>
              </a:spcAft>
              <a:buFont typeface="Arial" panose="020B0604020202020204" pitchFamily="34" charset="0"/>
              <a:buChar char="–"/>
              <a:defRPr sz="1403" kern="1200">
                <a:solidFill>
                  <a:schemeClr val="bg1"/>
                </a:solidFill>
                <a:latin typeface="+mn-lt"/>
                <a:ea typeface="+mn-ea"/>
                <a:cs typeface="+mn-cs"/>
              </a:defRPr>
            </a:lvl6pPr>
            <a:lvl7pPr marL="801934" indent="-160388" algn="l" defTabSz="801934" rtl="0" eaLnBrk="1" latinLnBrk="0" hangingPunct="1">
              <a:lnSpc>
                <a:spcPct val="100000"/>
              </a:lnSpc>
              <a:spcBef>
                <a:spcPts val="0"/>
              </a:spcBef>
              <a:spcAft>
                <a:spcPts val="526"/>
              </a:spcAft>
              <a:buFont typeface="Arial" panose="020B0604020202020204" pitchFamily="34" charset="0"/>
              <a:buChar char="•"/>
              <a:defRPr sz="1403" kern="1200">
                <a:solidFill>
                  <a:schemeClr val="bg1"/>
                </a:solidFill>
                <a:latin typeface="+mn-lt"/>
                <a:ea typeface="+mn-ea"/>
                <a:cs typeface="+mn-cs"/>
              </a:defRPr>
            </a:lvl7pPr>
            <a:lvl8pPr marL="962321" indent="-160388" algn="l" defTabSz="801934" rtl="0" eaLnBrk="1" latinLnBrk="0" hangingPunct="1">
              <a:lnSpc>
                <a:spcPct val="100000"/>
              </a:lnSpc>
              <a:spcBef>
                <a:spcPts val="0"/>
              </a:spcBef>
              <a:spcAft>
                <a:spcPts val="526"/>
              </a:spcAft>
              <a:buFont typeface="Arial" panose="020B0604020202020204" pitchFamily="34" charset="0"/>
              <a:buChar char="–"/>
              <a:defRPr sz="1403" kern="1200">
                <a:solidFill>
                  <a:schemeClr val="bg1"/>
                </a:solidFill>
                <a:latin typeface="+mn-lt"/>
                <a:ea typeface="+mn-ea"/>
                <a:cs typeface="+mn-cs"/>
              </a:defRPr>
            </a:lvl8pPr>
            <a:lvl9pPr marL="1122707" indent="-160388" algn="l" defTabSz="801934" rtl="0" eaLnBrk="1" latinLnBrk="0" hangingPunct="1">
              <a:lnSpc>
                <a:spcPct val="100000"/>
              </a:lnSpc>
              <a:spcBef>
                <a:spcPts val="0"/>
              </a:spcBef>
              <a:spcAft>
                <a:spcPts val="526"/>
              </a:spcAft>
              <a:buFont typeface="Arial" panose="020B0604020202020204" pitchFamily="34" charset="0"/>
              <a:buChar char="•"/>
              <a:defRPr sz="1403" kern="1200">
                <a:solidFill>
                  <a:schemeClr val="bg1"/>
                </a:solidFill>
                <a:latin typeface="+mn-lt"/>
                <a:ea typeface="+mn-ea"/>
                <a:cs typeface="+mn-cs"/>
              </a:defRPr>
            </a:lvl9pPr>
          </a:lstStyle>
          <a:p>
            <a:r>
              <a:rPr lang="en-GB" sz="1800" b="0" dirty="0"/>
              <a:t>As a software developer, you could design and install software systems into places like kitchens and restaurants. </a:t>
            </a:r>
          </a:p>
        </p:txBody>
      </p:sp>
      <p:sp>
        <p:nvSpPr>
          <p:cNvPr id="16" name="TextBox 15">
            <a:extLst>
              <a:ext uri="{FF2B5EF4-FFF2-40B4-BE49-F238E27FC236}">
                <a16:creationId xmlns:a16="http://schemas.microsoft.com/office/drawing/2014/main" id="{F1BD7128-F243-4FA5-A135-B64E154068C5}"/>
              </a:ext>
            </a:extLst>
          </p:cNvPr>
          <p:cNvSpPr txBox="1"/>
          <p:nvPr/>
        </p:nvSpPr>
        <p:spPr>
          <a:xfrm>
            <a:off x="388413" y="7055696"/>
            <a:ext cx="2628000" cy="151194"/>
          </a:xfrm>
          <a:prstGeom prst="rect">
            <a:avLst/>
          </a:prstGeom>
          <a:noFill/>
        </p:spPr>
        <p:txBody>
          <a:bodyPr wrap="square" lIns="0" tIns="0" rIns="0" bIns="0" rtlCol="0" anchor="b"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800" b="1" dirty="0">
                <a:solidFill>
                  <a:schemeClr val="bg1"/>
                </a:solidFill>
              </a:rPr>
              <a:t>Tech We Can  </a:t>
            </a:r>
            <a:r>
              <a:rPr lang="en-GB" sz="800" dirty="0">
                <a:solidFill>
                  <a:schemeClr val="bg1"/>
                </a:solidFill>
              </a:rPr>
              <a:t>|  Tech for Food  </a:t>
            </a:r>
          </a:p>
        </p:txBody>
      </p:sp>
      <p:pic>
        <p:nvPicPr>
          <p:cNvPr id="5" name="Picture 4">
            <a:extLst>
              <a:ext uri="{FF2B5EF4-FFF2-40B4-BE49-F238E27FC236}">
                <a16:creationId xmlns:a16="http://schemas.microsoft.com/office/drawing/2014/main" id="{30D50B89-9FAC-4CE2-B9C3-E6C0A80ED788}"/>
              </a:ext>
            </a:extLst>
          </p:cNvPr>
          <p:cNvPicPr>
            <a:picLocks noChangeAspect="1"/>
          </p:cNvPicPr>
          <p:nvPr/>
        </p:nvPicPr>
        <p:blipFill>
          <a:blip r:embed="rId3"/>
          <a:stretch>
            <a:fillRect/>
          </a:stretch>
        </p:blipFill>
        <p:spPr>
          <a:xfrm>
            <a:off x="3734230" y="1935479"/>
            <a:ext cx="3083745" cy="1969960"/>
          </a:xfrm>
          <a:prstGeom prst="rect">
            <a:avLst/>
          </a:prstGeom>
        </p:spPr>
      </p:pic>
      <p:pic>
        <p:nvPicPr>
          <p:cNvPr id="6" name="Picture 5">
            <a:extLst>
              <a:ext uri="{FF2B5EF4-FFF2-40B4-BE49-F238E27FC236}">
                <a16:creationId xmlns:a16="http://schemas.microsoft.com/office/drawing/2014/main" id="{8E8BBBBE-853A-43F5-9C0D-CA338E509DDA}"/>
              </a:ext>
            </a:extLst>
          </p:cNvPr>
          <p:cNvPicPr>
            <a:picLocks noChangeAspect="1"/>
          </p:cNvPicPr>
          <p:nvPr/>
        </p:nvPicPr>
        <p:blipFill>
          <a:blip r:embed="rId4"/>
          <a:stretch>
            <a:fillRect/>
          </a:stretch>
        </p:blipFill>
        <p:spPr>
          <a:xfrm>
            <a:off x="7093655" y="1935479"/>
            <a:ext cx="3093720" cy="1965960"/>
          </a:xfrm>
          <a:prstGeom prst="rect">
            <a:avLst/>
          </a:prstGeom>
        </p:spPr>
      </p:pic>
    </p:spTree>
    <p:extLst>
      <p:ext uri="{BB962C8B-B14F-4D97-AF65-F5344CB8AC3E}">
        <p14:creationId xmlns:p14="http://schemas.microsoft.com/office/powerpoint/2010/main" val="44077573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76D9BFC5-F6FF-4B56-B35D-059372762992}"/>
              </a:ext>
            </a:extLst>
          </p:cNvPr>
          <p:cNvSpPr/>
          <p:nvPr/>
        </p:nvSpPr>
        <p:spPr>
          <a:xfrm>
            <a:off x="1" y="2153938"/>
            <a:ext cx="10691814" cy="4557413"/>
          </a:xfrm>
          <a:prstGeom prst="rect">
            <a:avLst/>
          </a:prstGeom>
          <a:solidFill>
            <a:schemeClr val="bg1"/>
          </a:solidFill>
          <a:ln>
            <a:noFill/>
          </a:ln>
        </p:spPr>
        <p:style>
          <a:lnRef idx="0">
            <a:schemeClr val="accent1"/>
          </a:lnRef>
          <a:fillRef idx="1">
            <a:schemeClr val="accent1"/>
          </a:fillRef>
          <a:effectRef idx="0">
            <a:schemeClr val="dk1"/>
          </a:effectRef>
          <a:fontRef idx="minor">
            <a:schemeClr val="lt1"/>
          </a:fontRef>
        </p:style>
        <p:txBody>
          <a:bodyPr rtlCol="0" anchor="ctr"/>
          <a:lstStyle/>
          <a:p>
            <a:pPr>
              <a:lnSpc>
                <a:spcPct val="100000"/>
              </a:lnSpc>
            </a:pPr>
            <a:endParaRPr lang="en-GB" sz="1600" dirty="0"/>
          </a:p>
        </p:txBody>
      </p:sp>
      <p:sp>
        <p:nvSpPr>
          <p:cNvPr id="5" name="Title 4"/>
          <p:cNvSpPr>
            <a:spLocks noGrp="1"/>
          </p:cNvSpPr>
          <p:nvPr>
            <p:ph type="title"/>
          </p:nvPr>
        </p:nvSpPr>
        <p:spPr/>
        <p:txBody>
          <a:bodyPr>
            <a:normAutofit/>
          </a:bodyPr>
          <a:lstStyle/>
          <a:p>
            <a:r>
              <a:rPr lang="en-GB" dirty="0"/>
              <a:t>Homework</a:t>
            </a:r>
            <a:endParaRPr lang="en-GB" sz="2000" dirty="0"/>
          </a:p>
        </p:txBody>
      </p:sp>
      <p:sp>
        <p:nvSpPr>
          <p:cNvPr id="3" name="Content Placeholder 2">
            <a:extLst>
              <a:ext uri="{FF2B5EF4-FFF2-40B4-BE49-F238E27FC236}">
                <a16:creationId xmlns:a16="http://schemas.microsoft.com/office/drawing/2014/main" id="{1067ECC5-A27D-41F1-9EB9-0DD24A5DA09F}"/>
              </a:ext>
            </a:extLst>
          </p:cNvPr>
          <p:cNvSpPr>
            <a:spLocks noGrp="1"/>
          </p:cNvSpPr>
          <p:nvPr>
            <p:ph idx="1"/>
          </p:nvPr>
        </p:nvSpPr>
        <p:spPr>
          <a:xfrm>
            <a:off x="388413" y="1512604"/>
            <a:ext cx="9914987" cy="542032"/>
          </a:xfrm>
        </p:spPr>
        <p:txBody>
          <a:bodyPr/>
          <a:lstStyle/>
          <a:p>
            <a:r>
              <a:rPr lang="en-GB" sz="2000" b="0" dirty="0"/>
              <a:t>Create a piece of technology / Tech We Can themed food </a:t>
            </a:r>
          </a:p>
        </p:txBody>
      </p:sp>
      <p:sp>
        <p:nvSpPr>
          <p:cNvPr id="7" name="Slide Number Placeholder 6">
            <a:extLst>
              <a:ext uri="{FF2B5EF4-FFF2-40B4-BE49-F238E27FC236}">
                <a16:creationId xmlns:a16="http://schemas.microsoft.com/office/drawing/2014/main" id="{0BCBC91C-C3D3-784B-A60A-49E113180551}"/>
              </a:ext>
            </a:extLst>
          </p:cNvPr>
          <p:cNvSpPr>
            <a:spLocks noGrp="1"/>
          </p:cNvSpPr>
          <p:nvPr>
            <p:ph type="sldNum" sz="quarter" idx="11"/>
          </p:nvPr>
        </p:nvSpPr>
        <p:spPr/>
        <p:txBody>
          <a:bodyPr/>
          <a:lstStyle/>
          <a:p>
            <a:fld id="{7870704B-CE94-48CC-AF30-84932A1262A7}" type="slidenum">
              <a:rPr lang="en-GB" smtClean="0"/>
              <a:pPr/>
              <a:t>12</a:t>
            </a:fld>
            <a:endParaRPr lang="en-GB" dirty="0"/>
          </a:p>
        </p:txBody>
      </p:sp>
      <p:sp>
        <p:nvSpPr>
          <p:cNvPr id="52" name="TextBox 51">
            <a:extLst>
              <a:ext uri="{FF2B5EF4-FFF2-40B4-BE49-F238E27FC236}">
                <a16:creationId xmlns:a16="http://schemas.microsoft.com/office/drawing/2014/main" id="{3EAE05C4-E311-41B3-B4EF-7747804D540D}"/>
              </a:ext>
            </a:extLst>
          </p:cNvPr>
          <p:cNvSpPr txBox="1"/>
          <p:nvPr/>
        </p:nvSpPr>
        <p:spPr>
          <a:xfrm>
            <a:off x="388413" y="7055696"/>
            <a:ext cx="2628000" cy="151194"/>
          </a:xfrm>
          <a:prstGeom prst="rect">
            <a:avLst/>
          </a:prstGeom>
          <a:noFill/>
        </p:spPr>
        <p:txBody>
          <a:bodyPr wrap="square" lIns="0" tIns="0" rIns="0" bIns="0" rtlCol="0" anchor="b"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800" b="1" dirty="0">
                <a:solidFill>
                  <a:schemeClr val="bg1"/>
                </a:solidFill>
              </a:rPr>
              <a:t>Tech We Can  </a:t>
            </a:r>
            <a:r>
              <a:rPr lang="en-GB" sz="800" dirty="0">
                <a:solidFill>
                  <a:schemeClr val="bg1"/>
                </a:solidFill>
              </a:rPr>
              <a:t>|  Tech for Food  </a:t>
            </a:r>
          </a:p>
        </p:txBody>
      </p:sp>
      <p:pic>
        <p:nvPicPr>
          <p:cNvPr id="6150" name="Picture 6" descr="11 Coolest Video Game Cakes | Cooking Channel">
            <a:extLst>
              <a:ext uri="{FF2B5EF4-FFF2-40B4-BE49-F238E27FC236}">
                <a16:creationId xmlns:a16="http://schemas.microsoft.com/office/drawing/2014/main" id="{53E99F6A-67A5-4A42-A62F-F5463ECF3DE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23449" y="2432844"/>
            <a:ext cx="3055331" cy="4079024"/>
          </a:xfrm>
          <a:prstGeom prst="rect">
            <a:avLst/>
          </a:prstGeom>
          <a:noFill/>
          <a:extLst>
            <a:ext uri="{909E8E84-426E-40DD-AFC4-6F175D3DCCD1}">
              <a14:hiddenFill xmlns:a14="http://schemas.microsoft.com/office/drawing/2010/main">
                <a:solidFill>
                  <a:srgbClr val="FFFFFF"/>
                </a:solidFill>
              </a14:hiddenFill>
            </a:ext>
          </a:extLst>
        </p:spPr>
      </p:pic>
      <p:pic>
        <p:nvPicPr>
          <p:cNvPr id="6152" name="Picture 8" descr="117 Best music cookies images | Music cookies, Cookies, Cookie ...">
            <a:extLst>
              <a:ext uri="{FF2B5EF4-FFF2-40B4-BE49-F238E27FC236}">
                <a16:creationId xmlns:a16="http://schemas.microsoft.com/office/drawing/2014/main" id="{7CE686EA-4F3F-4BD1-A11A-F2FF3F28457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8412" y="4368743"/>
            <a:ext cx="2143125" cy="2143125"/>
          </a:xfrm>
          <a:prstGeom prst="rect">
            <a:avLst/>
          </a:prstGeom>
          <a:noFill/>
          <a:extLst>
            <a:ext uri="{909E8E84-426E-40DD-AFC4-6F175D3DCCD1}">
              <a14:hiddenFill xmlns:a14="http://schemas.microsoft.com/office/drawing/2010/main">
                <a:solidFill>
                  <a:srgbClr val="FFFFFF"/>
                </a:solidFill>
              </a14:hiddenFill>
            </a:ext>
          </a:extLst>
        </p:spPr>
      </p:pic>
      <p:pic>
        <p:nvPicPr>
          <p:cNvPr id="6156" name="Picture 12" descr="Computer themed cupcakes | Computer cake, Nutella birthday cake ...">
            <a:extLst>
              <a:ext uri="{FF2B5EF4-FFF2-40B4-BE49-F238E27FC236}">
                <a16:creationId xmlns:a16="http://schemas.microsoft.com/office/drawing/2014/main" id="{CB6362FA-0F66-4DBF-8D77-2E6916283BF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32420" y="4378267"/>
            <a:ext cx="2152650" cy="2124075"/>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a:extLst>
              <a:ext uri="{FF2B5EF4-FFF2-40B4-BE49-F238E27FC236}">
                <a16:creationId xmlns:a16="http://schemas.microsoft.com/office/drawing/2014/main" id="{6E0E9B2A-C5C1-4760-A09D-C90E698B8852}"/>
              </a:ext>
            </a:extLst>
          </p:cNvPr>
          <p:cNvPicPr>
            <a:picLocks noChangeAspect="1"/>
          </p:cNvPicPr>
          <p:nvPr/>
        </p:nvPicPr>
        <p:blipFill>
          <a:blip r:embed="rId5"/>
          <a:stretch>
            <a:fillRect/>
          </a:stretch>
        </p:blipFill>
        <p:spPr>
          <a:xfrm>
            <a:off x="388414" y="2432844"/>
            <a:ext cx="3063240" cy="1722120"/>
          </a:xfrm>
          <a:prstGeom prst="rect">
            <a:avLst/>
          </a:prstGeom>
        </p:spPr>
      </p:pic>
      <p:pic>
        <p:nvPicPr>
          <p:cNvPr id="6" name="Picture 5">
            <a:extLst>
              <a:ext uri="{FF2B5EF4-FFF2-40B4-BE49-F238E27FC236}">
                <a16:creationId xmlns:a16="http://schemas.microsoft.com/office/drawing/2014/main" id="{58237F65-087F-47FE-9762-D8C2D9FD722F}"/>
              </a:ext>
            </a:extLst>
          </p:cNvPr>
          <p:cNvPicPr>
            <a:picLocks noChangeAspect="1"/>
          </p:cNvPicPr>
          <p:nvPr/>
        </p:nvPicPr>
        <p:blipFill>
          <a:blip r:embed="rId6"/>
          <a:stretch>
            <a:fillRect/>
          </a:stretch>
        </p:blipFill>
        <p:spPr>
          <a:xfrm>
            <a:off x="3677126" y="2432844"/>
            <a:ext cx="3337560" cy="1722120"/>
          </a:xfrm>
          <a:prstGeom prst="rect">
            <a:avLst/>
          </a:prstGeom>
        </p:spPr>
      </p:pic>
      <p:pic>
        <p:nvPicPr>
          <p:cNvPr id="8" name="Picture 7">
            <a:extLst>
              <a:ext uri="{FF2B5EF4-FFF2-40B4-BE49-F238E27FC236}">
                <a16:creationId xmlns:a16="http://schemas.microsoft.com/office/drawing/2014/main" id="{1A86A6B4-EF98-4D7C-8CD1-2385D68FEF3A}"/>
              </a:ext>
            </a:extLst>
          </p:cNvPr>
          <p:cNvPicPr>
            <a:picLocks noChangeAspect="1"/>
          </p:cNvPicPr>
          <p:nvPr/>
        </p:nvPicPr>
        <p:blipFill>
          <a:blip r:embed="rId7"/>
          <a:stretch>
            <a:fillRect/>
          </a:stretch>
        </p:blipFill>
        <p:spPr>
          <a:xfrm>
            <a:off x="5056346" y="4378267"/>
            <a:ext cx="1958340" cy="2118360"/>
          </a:xfrm>
          <a:prstGeom prst="rect">
            <a:avLst/>
          </a:prstGeom>
        </p:spPr>
      </p:pic>
    </p:spTree>
    <p:extLst>
      <p:ext uri="{BB962C8B-B14F-4D97-AF65-F5344CB8AC3E}">
        <p14:creationId xmlns:p14="http://schemas.microsoft.com/office/powerpoint/2010/main" val="291079817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lowchart: Manual Input 6">
            <a:extLst>
              <a:ext uri="{FF2B5EF4-FFF2-40B4-BE49-F238E27FC236}">
                <a16:creationId xmlns:a16="http://schemas.microsoft.com/office/drawing/2014/main" id="{F465FB07-4C97-4BDD-9DC9-651DAC37B5DC}"/>
              </a:ext>
            </a:extLst>
          </p:cNvPr>
          <p:cNvSpPr/>
          <p:nvPr/>
        </p:nvSpPr>
        <p:spPr>
          <a:xfrm>
            <a:off x="0" y="2159674"/>
            <a:ext cx="10691813" cy="5400001"/>
          </a:xfrm>
          <a:prstGeom prst="flowChartManualInput">
            <a:avLst/>
          </a:prstGeom>
          <a:solidFill>
            <a:schemeClr val="bg1"/>
          </a:solidFill>
          <a:ln>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endParaRPr lang="en-GB" sz="1600"/>
          </a:p>
        </p:txBody>
      </p:sp>
      <p:sp>
        <p:nvSpPr>
          <p:cNvPr id="2" name="Title 1"/>
          <p:cNvSpPr>
            <a:spLocks noGrp="1"/>
          </p:cNvSpPr>
          <p:nvPr>
            <p:ph type="title"/>
          </p:nvPr>
        </p:nvSpPr>
        <p:spPr/>
        <p:txBody>
          <a:bodyPr/>
          <a:lstStyle/>
          <a:p>
            <a:r>
              <a:rPr lang="en-GB" dirty="0"/>
              <a:t>Share homework</a:t>
            </a:r>
          </a:p>
        </p:txBody>
      </p:sp>
      <p:sp>
        <p:nvSpPr>
          <p:cNvPr id="6" name="Slide Number Placeholder 5">
            <a:extLst>
              <a:ext uri="{FF2B5EF4-FFF2-40B4-BE49-F238E27FC236}">
                <a16:creationId xmlns:a16="http://schemas.microsoft.com/office/drawing/2014/main" id="{60726D22-EDDF-4ACD-A6F1-8133145335F6}"/>
              </a:ext>
            </a:extLst>
          </p:cNvPr>
          <p:cNvSpPr>
            <a:spLocks noGrp="1"/>
          </p:cNvSpPr>
          <p:nvPr>
            <p:ph type="sldNum" sz="quarter" idx="11"/>
          </p:nvPr>
        </p:nvSpPr>
        <p:spPr/>
        <p:txBody>
          <a:bodyPr/>
          <a:lstStyle/>
          <a:p>
            <a:fld id="{7870704B-CE94-48CC-AF30-84932A1262A7}" type="slidenum">
              <a:rPr lang="en-GB" smtClean="0">
                <a:solidFill>
                  <a:schemeClr val="tx1"/>
                </a:solidFill>
              </a:rPr>
              <a:pPr/>
              <a:t>2</a:t>
            </a:fld>
            <a:endParaRPr lang="en-GB" dirty="0">
              <a:solidFill>
                <a:schemeClr val="tx1"/>
              </a:solidFill>
            </a:endParaRPr>
          </a:p>
        </p:txBody>
      </p:sp>
      <p:sp>
        <p:nvSpPr>
          <p:cNvPr id="9" name="TextBox 8">
            <a:extLst>
              <a:ext uri="{FF2B5EF4-FFF2-40B4-BE49-F238E27FC236}">
                <a16:creationId xmlns:a16="http://schemas.microsoft.com/office/drawing/2014/main" id="{CEC3EAB4-C5D0-4F00-8276-E33EE24F56F8}"/>
              </a:ext>
            </a:extLst>
          </p:cNvPr>
          <p:cNvSpPr txBox="1"/>
          <p:nvPr/>
        </p:nvSpPr>
        <p:spPr>
          <a:xfrm>
            <a:off x="388413" y="7055696"/>
            <a:ext cx="2628000" cy="151194"/>
          </a:xfrm>
          <a:prstGeom prst="rect">
            <a:avLst/>
          </a:prstGeom>
          <a:noFill/>
        </p:spPr>
        <p:txBody>
          <a:bodyPr wrap="square" lIns="0" tIns="0" rIns="0" bIns="0" rtlCol="0" anchor="b"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800" b="1" dirty="0"/>
              <a:t>Tech We Can  </a:t>
            </a:r>
            <a:r>
              <a:rPr lang="en-GB" sz="800" dirty="0"/>
              <a:t>|  Tech for Food</a:t>
            </a:r>
          </a:p>
        </p:txBody>
      </p:sp>
    </p:spTree>
    <p:extLst>
      <p:ext uri="{BB962C8B-B14F-4D97-AF65-F5344CB8AC3E}">
        <p14:creationId xmlns:p14="http://schemas.microsoft.com/office/powerpoint/2010/main" val="312568796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2C1B5928-95F3-494E-8B25-809910459D4C}"/>
              </a:ext>
            </a:extLst>
          </p:cNvPr>
          <p:cNvPicPr>
            <a:picLocks noChangeAspect="1"/>
          </p:cNvPicPr>
          <p:nvPr/>
        </p:nvPicPr>
        <p:blipFill>
          <a:blip r:embed="rId2"/>
          <a:stretch>
            <a:fillRect/>
          </a:stretch>
        </p:blipFill>
        <p:spPr>
          <a:xfrm>
            <a:off x="476" y="-1151"/>
            <a:ext cx="10690860" cy="6819900"/>
          </a:xfrm>
          <a:prstGeom prst="rect">
            <a:avLst/>
          </a:prstGeom>
        </p:spPr>
      </p:pic>
      <p:sp>
        <p:nvSpPr>
          <p:cNvPr id="9" name="Rectangle 8">
            <a:extLst>
              <a:ext uri="{FF2B5EF4-FFF2-40B4-BE49-F238E27FC236}">
                <a16:creationId xmlns:a16="http://schemas.microsoft.com/office/drawing/2014/main" id="{3BCA37D7-410F-4E3F-A8B1-378173AAD288}"/>
              </a:ext>
            </a:extLst>
          </p:cNvPr>
          <p:cNvSpPr/>
          <p:nvPr/>
        </p:nvSpPr>
        <p:spPr>
          <a:xfrm>
            <a:off x="0" y="4176193"/>
            <a:ext cx="10691813" cy="2642556"/>
          </a:xfrm>
          <a:prstGeom prst="rect">
            <a:avLst/>
          </a:prstGeom>
          <a:solidFill>
            <a:schemeClr val="tx2">
              <a:alpha val="60000"/>
            </a:schemeClr>
          </a:solidFill>
          <a:ln>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endParaRPr lang="en-GB" sz="1600"/>
          </a:p>
        </p:txBody>
      </p:sp>
      <p:sp>
        <p:nvSpPr>
          <p:cNvPr id="2" name="Title 1"/>
          <p:cNvSpPr>
            <a:spLocks noGrp="1"/>
          </p:cNvSpPr>
          <p:nvPr>
            <p:ph type="ctrTitle"/>
          </p:nvPr>
        </p:nvSpPr>
        <p:spPr>
          <a:xfrm>
            <a:off x="388416" y="4870408"/>
            <a:ext cx="8677946" cy="663845"/>
          </a:xfrm>
        </p:spPr>
        <p:txBody>
          <a:bodyPr/>
          <a:lstStyle/>
          <a:p>
            <a:r>
              <a:rPr lang="en-GB" dirty="0"/>
              <a:t>Food </a:t>
            </a:r>
          </a:p>
        </p:txBody>
      </p:sp>
      <p:sp>
        <p:nvSpPr>
          <p:cNvPr id="4" name="Rectangle 3"/>
          <p:cNvSpPr/>
          <p:nvPr/>
        </p:nvSpPr>
        <p:spPr>
          <a:xfrm>
            <a:off x="388413" y="5808072"/>
            <a:ext cx="7332229" cy="615553"/>
          </a:xfrm>
          <a:prstGeom prst="rect">
            <a:avLst/>
          </a:prstGeom>
        </p:spPr>
        <p:txBody>
          <a:bodyPr wrap="square" lIns="0" tIns="0" rIns="0" bIns="0">
            <a:spAutoFit/>
          </a:bodyPr>
          <a:lstStyle/>
          <a:p>
            <a:r>
              <a:rPr lang="en-GB" sz="2000" spc="-70" dirty="0">
                <a:solidFill>
                  <a:schemeClr val="bg1"/>
                </a:solidFill>
                <a:cs typeface="Arial"/>
              </a:rPr>
              <a:t>To </a:t>
            </a:r>
            <a:r>
              <a:rPr lang="en-GB" sz="2000" spc="-4" dirty="0">
                <a:solidFill>
                  <a:schemeClr val="bg1"/>
                </a:solidFill>
                <a:cs typeface="Arial"/>
              </a:rPr>
              <a:t>understand </a:t>
            </a:r>
            <a:r>
              <a:rPr lang="en-GB" sz="2000" dirty="0">
                <a:solidFill>
                  <a:schemeClr val="bg1"/>
                </a:solidFill>
                <a:cs typeface="Arial"/>
              </a:rPr>
              <a:t>how </a:t>
            </a:r>
            <a:r>
              <a:rPr lang="en-GB" sz="2000" spc="-9" dirty="0">
                <a:solidFill>
                  <a:schemeClr val="bg1"/>
                </a:solidFill>
                <a:cs typeface="Arial"/>
              </a:rPr>
              <a:t>technology </a:t>
            </a:r>
            <a:r>
              <a:rPr lang="en-GB" sz="2000" spc="-26" dirty="0">
                <a:solidFill>
                  <a:schemeClr val="bg1"/>
                </a:solidFill>
                <a:cs typeface="Arial"/>
              </a:rPr>
              <a:t>is </a:t>
            </a:r>
            <a:r>
              <a:rPr lang="en-GB" sz="2000" spc="-9" dirty="0">
                <a:solidFill>
                  <a:schemeClr val="bg1"/>
                </a:solidFill>
                <a:cs typeface="Arial"/>
              </a:rPr>
              <a:t>used in the food industry </a:t>
            </a:r>
            <a:r>
              <a:rPr lang="en-GB" sz="2000" dirty="0">
                <a:solidFill>
                  <a:schemeClr val="bg1"/>
                </a:solidFill>
                <a:cs typeface="Arial"/>
              </a:rPr>
              <a:t>and broaden </a:t>
            </a:r>
            <a:r>
              <a:rPr lang="en-GB" sz="2000" spc="-18" dirty="0">
                <a:solidFill>
                  <a:schemeClr val="bg1"/>
                </a:solidFill>
                <a:cs typeface="Arial"/>
              </a:rPr>
              <a:t>my </a:t>
            </a:r>
            <a:r>
              <a:rPr lang="en-GB" sz="2000" dirty="0">
                <a:solidFill>
                  <a:schemeClr val="bg1"/>
                </a:solidFill>
                <a:cs typeface="Arial"/>
              </a:rPr>
              <a:t>knowledge of careers </a:t>
            </a:r>
            <a:r>
              <a:rPr lang="en-GB" sz="2000" spc="-4" dirty="0">
                <a:solidFill>
                  <a:schemeClr val="bg1"/>
                </a:solidFill>
                <a:cs typeface="Arial"/>
              </a:rPr>
              <a:t>available </a:t>
            </a:r>
            <a:r>
              <a:rPr lang="en-GB" sz="2000" spc="-26" dirty="0">
                <a:solidFill>
                  <a:schemeClr val="bg1"/>
                </a:solidFill>
                <a:cs typeface="Arial"/>
              </a:rPr>
              <a:t>in </a:t>
            </a:r>
            <a:r>
              <a:rPr lang="en-GB" sz="2000" spc="-13" dirty="0">
                <a:solidFill>
                  <a:schemeClr val="bg1"/>
                </a:solidFill>
                <a:cs typeface="Arial"/>
              </a:rPr>
              <a:t>this</a:t>
            </a:r>
            <a:r>
              <a:rPr lang="en-GB" sz="2000" spc="35" dirty="0">
                <a:solidFill>
                  <a:schemeClr val="bg1"/>
                </a:solidFill>
                <a:cs typeface="Arial"/>
              </a:rPr>
              <a:t> </a:t>
            </a:r>
            <a:r>
              <a:rPr lang="en-GB" sz="2000" spc="-9" dirty="0">
                <a:solidFill>
                  <a:schemeClr val="bg1"/>
                </a:solidFill>
                <a:cs typeface="Arial"/>
              </a:rPr>
              <a:t>field</a:t>
            </a:r>
            <a:endParaRPr lang="en-GB" sz="2000" dirty="0">
              <a:solidFill>
                <a:schemeClr val="bg1"/>
              </a:solidFill>
            </a:endParaRPr>
          </a:p>
        </p:txBody>
      </p:sp>
      <p:sp>
        <p:nvSpPr>
          <p:cNvPr id="5" name="Rectangle 4">
            <a:extLst>
              <a:ext uri="{FF2B5EF4-FFF2-40B4-BE49-F238E27FC236}">
                <a16:creationId xmlns:a16="http://schemas.microsoft.com/office/drawing/2014/main" id="{68AFF9F6-91B6-4E76-84F7-AE74E0DA8B8C}"/>
              </a:ext>
            </a:extLst>
          </p:cNvPr>
          <p:cNvSpPr/>
          <p:nvPr/>
        </p:nvSpPr>
        <p:spPr>
          <a:xfrm>
            <a:off x="388414" y="4562632"/>
            <a:ext cx="1360874" cy="307777"/>
          </a:xfrm>
          <a:prstGeom prst="rect">
            <a:avLst/>
          </a:prstGeom>
        </p:spPr>
        <p:txBody>
          <a:bodyPr wrap="square" lIns="0" tIns="0" rIns="0" bIns="0">
            <a:spAutoFit/>
          </a:bodyPr>
          <a:lstStyle/>
          <a:p>
            <a:r>
              <a:rPr lang="en-GB" sz="2000" spc="-70" dirty="0">
                <a:solidFill>
                  <a:schemeClr val="bg1"/>
                </a:solidFill>
                <a:cs typeface="Arial"/>
              </a:rPr>
              <a:t>TECH FOR</a:t>
            </a:r>
          </a:p>
        </p:txBody>
      </p:sp>
      <p:pic>
        <p:nvPicPr>
          <p:cNvPr id="45" name="Picture 44">
            <a:extLst>
              <a:ext uri="{FF2B5EF4-FFF2-40B4-BE49-F238E27FC236}">
                <a16:creationId xmlns:a16="http://schemas.microsoft.com/office/drawing/2014/main" id="{9FA03B6C-9FF0-4415-9734-F89C2F2428CA}"/>
              </a:ext>
            </a:extLst>
          </p:cNvPr>
          <p:cNvPicPr>
            <a:picLocks noChangeAspect="1"/>
          </p:cNvPicPr>
          <p:nvPr/>
        </p:nvPicPr>
        <p:blipFill>
          <a:blip r:embed="rId3"/>
          <a:stretch>
            <a:fillRect/>
          </a:stretch>
        </p:blipFill>
        <p:spPr>
          <a:xfrm>
            <a:off x="10096500" y="6974270"/>
            <a:ext cx="413369" cy="413369"/>
          </a:xfrm>
          <a:prstGeom prst="rect">
            <a:avLst/>
          </a:prstGeom>
        </p:spPr>
      </p:pic>
      <p:sp>
        <p:nvSpPr>
          <p:cNvPr id="6" name="TextBox 5">
            <a:extLst>
              <a:ext uri="{FF2B5EF4-FFF2-40B4-BE49-F238E27FC236}">
                <a16:creationId xmlns:a16="http://schemas.microsoft.com/office/drawing/2014/main" id="{D7C8BE85-EDE1-5EF0-2C75-EF61F5CD423D}"/>
              </a:ext>
            </a:extLst>
          </p:cNvPr>
          <p:cNvSpPr txBox="1"/>
          <p:nvPr/>
        </p:nvSpPr>
        <p:spPr>
          <a:xfrm>
            <a:off x="7439914" y="7067571"/>
            <a:ext cx="5348036" cy="307777"/>
          </a:xfrm>
          <a:prstGeom prst="rect">
            <a:avLst/>
          </a:prstGeom>
          <a:noFill/>
        </p:spPr>
        <p:txBody>
          <a:bodyPr wrap="square">
            <a:spAutoFit/>
          </a:bodyPr>
          <a:lstStyle/>
          <a:p>
            <a:pPr marL="457200" marR="0" lvl="0" indent="0" algn="l" rtl="0">
              <a:lnSpc>
                <a:spcPct val="100000"/>
              </a:lnSpc>
              <a:spcBef>
                <a:spcPts val="0"/>
              </a:spcBef>
              <a:spcAft>
                <a:spcPts val="0"/>
              </a:spcAft>
              <a:buClr>
                <a:srgbClr val="000000"/>
              </a:buClr>
              <a:buSzPts val="1000"/>
              <a:buFont typeface="Arial"/>
              <a:buNone/>
            </a:pPr>
            <a:r>
              <a:rPr lang="en-US" sz="1400" b="0" i="0" u="none" strike="noStrike" cap="none" dirty="0">
                <a:solidFill>
                  <a:schemeClr val="lt1"/>
                </a:solidFill>
                <a:latin typeface="+mn-lt"/>
                <a:ea typeface="Lora"/>
                <a:cs typeface="Lora"/>
                <a:sym typeface="Lora"/>
              </a:rPr>
              <a:t>© Tech She Can 2022</a:t>
            </a:r>
            <a:endParaRPr lang="en-US" sz="1400" b="0" i="0" u="none" strike="noStrike" cap="none" dirty="0">
              <a:solidFill>
                <a:srgbClr val="000000"/>
              </a:solidFill>
              <a:latin typeface="+mn-lt"/>
              <a:ea typeface="Lora"/>
              <a:cs typeface="Lora"/>
              <a:sym typeface="Lora"/>
            </a:endParaRPr>
          </a:p>
        </p:txBody>
      </p:sp>
    </p:spTree>
    <p:extLst>
      <p:ext uri="{BB962C8B-B14F-4D97-AF65-F5344CB8AC3E}">
        <p14:creationId xmlns:p14="http://schemas.microsoft.com/office/powerpoint/2010/main" val="81719761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1EB9E65-1F4D-4201-889D-71737868D149}"/>
              </a:ext>
            </a:extLst>
          </p:cNvPr>
          <p:cNvSpPr/>
          <p:nvPr/>
        </p:nvSpPr>
        <p:spPr>
          <a:xfrm>
            <a:off x="3551914" y="0"/>
            <a:ext cx="7139899" cy="7559675"/>
          </a:xfrm>
          <a:prstGeom prst="rect">
            <a:avLst/>
          </a:prstGeom>
          <a:solidFill>
            <a:schemeClr val="bg1"/>
          </a:solidFill>
          <a:ln>
            <a:noFill/>
          </a:ln>
        </p:spPr>
        <p:style>
          <a:lnRef idx="0">
            <a:schemeClr val="accent1"/>
          </a:lnRef>
          <a:fillRef idx="1">
            <a:schemeClr val="accent1"/>
          </a:fillRef>
          <a:effectRef idx="0">
            <a:schemeClr val="dk1"/>
          </a:effectRef>
          <a:fontRef idx="minor">
            <a:schemeClr val="lt1"/>
          </a:fontRef>
        </p:style>
        <p:txBody>
          <a:bodyPr rtlCol="0" anchor="ctr"/>
          <a:lstStyle/>
          <a:p>
            <a:pPr>
              <a:lnSpc>
                <a:spcPct val="100000"/>
              </a:lnSpc>
            </a:pPr>
            <a:endParaRPr lang="en-GB" sz="1600" dirty="0"/>
          </a:p>
        </p:txBody>
      </p:sp>
      <p:sp>
        <p:nvSpPr>
          <p:cNvPr id="2" name="Title 1">
            <a:extLst>
              <a:ext uri="{FF2B5EF4-FFF2-40B4-BE49-F238E27FC236}">
                <a16:creationId xmlns:a16="http://schemas.microsoft.com/office/drawing/2014/main" id="{9E75B429-6913-4866-AE3D-7595824E5A73}"/>
              </a:ext>
            </a:extLst>
          </p:cNvPr>
          <p:cNvSpPr>
            <a:spLocks noGrp="1"/>
          </p:cNvSpPr>
          <p:nvPr>
            <p:ph type="title"/>
          </p:nvPr>
        </p:nvSpPr>
        <p:spPr>
          <a:xfrm>
            <a:off x="388415" y="365104"/>
            <a:ext cx="2026982" cy="2205568"/>
          </a:xfrm>
        </p:spPr>
        <p:txBody>
          <a:bodyPr>
            <a:normAutofit/>
          </a:bodyPr>
          <a:lstStyle/>
          <a:p>
            <a:r>
              <a:rPr lang="en-GB" dirty="0"/>
              <a:t>How is Tech used for Food?</a:t>
            </a:r>
          </a:p>
        </p:txBody>
      </p:sp>
      <p:sp>
        <p:nvSpPr>
          <p:cNvPr id="4" name="Slide Number Placeholder 3">
            <a:extLst>
              <a:ext uri="{FF2B5EF4-FFF2-40B4-BE49-F238E27FC236}">
                <a16:creationId xmlns:a16="http://schemas.microsoft.com/office/drawing/2014/main" id="{65881F6D-6CFC-42CD-92A4-5B62F6764A0F}"/>
              </a:ext>
            </a:extLst>
          </p:cNvPr>
          <p:cNvSpPr>
            <a:spLocks noGrp="1"/>
          </p:cNvSpPr>
          <p:nvPr>
            <p:ph type="sldNum" sz="quarter" idx="11"/>
          </p:nvPr>
        </p:nvSpPr>
        <p:spPr/>
        <p:txBody>
          <a:bodyPr/>
          <a:lstStyle/>
          <a:p>
            <a:fld id="{7870704B-CE94-48CC-AF30-84932A1262A7}" type="slidenum">
              <a:rPr lang="en-GB" smtClean="0">
                <a:solidFill>
                  <a:schemeClr val="tx1"/>
                </a:solidFill>
              </a:rPr>
              <a:pPr/>
              <a:t>4</a:t>
            </a:fld>
            <a:endParaRPr lang="en-GB" dirty="0">
              <a:solidFill>
                <a:schemeClr val="tx1"/>
              </a:solidFill>
            </a:endParaRPr>
          </a:p>
        </p:txBody>
      </p:sp>
      <p:sp>
        <p:nvSpPr>
          <p:cNvPr id="9" name="TextBox 8">
            <a:extLst>
              <a:ext uri="{FF2B5EF4-FFF2-40B4-BE49-F238E27FC236}">
                <a16:creationId xmlns:a16="http://schemas.microsoft.com/office/drawing/2014/main" id="{C8D93A60-70FC-406E-84D3-41B9A2031E52}"/>
              </a:ext>
            </a:extLst>
          </p:cNvPr>
          <p:cNvSpPr txBox="1"/>
          <p:nvPr/>
        </p:nvSpPr>
        <p:spPr>
          <a:xfrm>
            <a:off x="388413" y="7055696"/>
            <a:ext cx="2628000" cy="151194"/>
          </a:xfrm>
          <a:prstGeom prst="rect">
            <a:avLst/>
          </a:prstGeom>
          <a:noFill/>
        </p:spPr>
        <p:txBody>
          <a:bodyPr wrap="square" lIns="0" tIns="0" rIns="0" bIns="0" rtlCol="0" anchor="b"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800" b="1" dirty="0">
                <a:solidFill>
                  <a:schemeClr val="bg1"/>
                </a:solidFill>
              </a:rPr>
              <a:t>Tech We Can  </a:t>
            </a:r>
            <a:r>
              <a:rPr lang="en-GB" sz="800" dirty="0">
                <a:solidFill>
                  <a:schemeClr val="bg1"/>
                </a:solidFill>
              </a:rPr>
              <a:t>|  Tech for Food  </a:t>
            </a:r>
          </a:p>
        </p:txBody>
      </p:sp>
      <p:pic>
        <p:nvPicPr>
          <p:cNvPr id="1026" name="Picture 2" descr="Is Food Technology Going to Save Food? Probably Not. - Vox">
            <a:extLst>
              <a:ext uri="{FF2B5EF4-FFF2-40B4-BE49-F238E27FC236}">
                <a16:creationId xmlns:a16="http://schemas.microsoft.com/office/drawing/2014/main" id="{F2B3EE5B-47D3-41BD-BDA4-FE1E55A717D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65434" y="2420219"/>
            <a:ext cx="3060753" cy="2040502"/>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6 Best Countertop Microwave Reviews 2020 - Top Microwave Ovens">
            <a:extLst>
              <a:ext uri="{FF2B5EF4-FFF2-40B4-BE49-F238E27FC236}">
                <a16:creationId xmlns:a16="http://schemas.microsoft.com/office/drawing/2014/main" id="{D2342571-570E-4D00-9351-DEA91DFB390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45888" y="2420219"/>
            <a:ext cx="3952596" cy="2041088"/>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Wadwo Virtpers Household electric whisker mini playing cream ...">
            <a:extLst>
              <a:ext uri="{FF2B5EF4-FFF2-40B4-BE49-F238E27FC236}">
                <a16:creationId xmlns:a16="http://schemas.microsoft.com/office/drawing/2014/main" id="{3EF3B18E-3B98-4B8D-8A4B-AAA24D1D96C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118377" y="352785"/>
            <a:ext cx="2185023" cy="1941947"/>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Food Factory Refurbishments | Food Factory Refurbishments UK">
            <a:extLst>
              <a:ext uri="{FF2B5EF4-FFF2-40B4-BE49-F238E27FC236}">
                <a16:creationId xmlns:a16="http://schemas.microsoft.com/office/drawing/2014/main" id="{90BEA5E6-91B7-418C-848E-DED8A83AEEAE}"/>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863" t="1665" r="3991" b="3187"/>
          <a:stretch/>
        </p:blipFill>
        <p:spPr bwMode="auto">
          <a:xfrm>
            <a:off x="3065434" y="4642733"/>
            <a:ext cx="5105298" cy="2205964"/>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Breville Blend Active Personal Blender &amp; Smoothie Maker with 2 ...">
            <a:extLst>
              <a:ext uri="{FF2B5EF4-FFF2-40B4-BE49-F238E27FC236}">
                <a16:creationId xmlns:a16="http://schemas.microsoft.com/office/drawing/2014/main" id="{66E6C0E7-75A5-49B0-9A34-B8188B493107}"/>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370371" y="4642733"/>
            <a:ext cx="1928113" cy="2177200"/>
          </a:xfrm>
          <a:prstGeom prst="rect">
            <a:avLst/>
          </a:prstGeom>
          <a:noFill/>
          <a:ln>
            <a:noFill/>
          </a:ln>
          <a:extLst>
            <a:ext uri="{909E8E84-426E-40DD-AFC4-6F175D3DCCD1}">
              <a14:hiddenFill xmlns:a14="http://schemas.microsoft.com/office/drawing/2010/main">
                <a:solidFill>
                  <a:srgbClr val="FFFFFF"/>
                </a:solidFill>
              </a14:hiddenFill>
            </a:ext>
          </a:extLst>
        </p:spPr>
      </p:pic>
      <p:pic>
        <p:nvPicPr>
          <p:cNvPr id="3" name="Picture 2">
            <a:extLst>
              <a:ext uri="{FF2B5EF4-FFF2-40B4-BE49-F238E27FC236}">
                <a16:creationId xmlns:a16="http://schemas.microsoft.com/office/drawing/2014/main" id="{435ADFDC-80AD-421C-BC39-5C4EE732FE22}"/>
              </a:ext>
            </a:extLst>
          </p:cNvPr>
          <p:cNvPicPr>
            <a:picLocks noChangeAspect="1"/>
          </p:cNvPicPr>
          <p:nvPr/>
        </p:nvPicPr>
        <p:blipFill>
          <a:blip r:embed="rId7"/>
          <a:stretch>
            <a:fillRect/>
          </a:stretch>
        </p:blipFill>
        <p:spPr>
          <a:xfrm>
            <a:off x="3065434" y="331808"/>
            <a:ext cx="4777740" cy="1889760"/>
          </a:xfrm>
          <a:prstGeom prst="rect">
            <a:avLst/>
          </a:prstGeom>
        </p:spPr>
      </p:pic>
    </p:spTree>
    <p:extLst>
      <p:ext uri="{BB962C8B-B14F-4D97-AF65-F5344CB8AC3E}">
        <p14:creationId xmlns:p14="http://schemas.microsoft.com/office/powerpoint/2010/main" val="203399750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lowchart: Manual Input 7">
            <a:extLst>
              <a:ext uri="{FF2B5EF4-FFF2-40B4-BE49-F238E27FC236}">
                <a16:creationId xmlns:a16="http://schemas.microsoft.com/office/drawing/2014/main" id="{9FBC8A15-D012-4957-A185-A9D080969405}"/>
              </a:ext>
            </a:extLst>
          </p:cNvPr>
          <p:cNvSpPr/>
          <p:nvPr/>
        </p:nvSpPr>
        <p:spPr>
          <a:xfrm>
            <a:off x="0" y="2622430"/>
            <a:ext cx="10691813" cy="4937245"/>
          </a:xfrm>
          <a:prstGeom prst="flowChartManualInput">
            <a:avLst/>
          </a:prstGeom>
          <a:solidFill>
            <a:schemeClr val="accent4"/>
          </a:solidFill>
          <a:ln>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endParaRPr lang="en-GB" sz="1600"/>
          </a:p>
        </p:txBody>
      </p:sp>
      <p:sp>
        <p:nvSpPr>
          <p:cNvPr id="2" name="Title 1">
            <a:extLst>
              <a:ext uri="{FF2B5EF4-FFF2-40B4-BE49-F238E27FC236}">
                <a16:creationId xmlns:a16="http://schemas.microsoft.com/office/drawing/2014/main" id="{C2F0CE92-9145-4851-A135-8EB31B538E06}"/>
              </a:ext>
            </a:extLst>
          </p:cNvPr>
          <p:cNvSpPr>
            <a:spLocks noGrp="1"/>
          </p:cNvSpPr>
          <p:nvPr>
            <p:ph type="title"/>
          </p:nvPr>
        </p:nvSpPr>
        <p:spPr/>
        <p:txBody>
          <a:bodyPr>
            <a:normAutofit/>
          </a:bodyPr>
          <a:lstStyle/>
          <a:p>
            <a:r>
              <a:rPr lang="en-GB" dirty="0"/>
              <a:t>Meet today’s role model</a:t>
            </a:r>
          </a:p>
        </p:txBody>
      </p:sp>
      <p:sp>
        <p:nvSpPr>
          <p:cNvPr id="4" name="Slide Number Placeholder 3">
            <a:extLst>
              <a:ext uri="{FF2B5EF4-FFF2-40B4-BE49-F238E27FC236}">
                <a16:creationId xmlns:a16="http://schemas.microsoft.com/office/drawing/2014/main" id="{1D1955EA-4D88-4DFB-81F9-FB6FF3A94646}"/>
              </a:ext>
            </a:extLst>
          </p:cNvPr>
          <p:cNvSpPr>
            <a:spLocks noGrp="1"/>
          </p:cNvSpPr>
          <p:nvPr>
            <p:ph type="sldNum" sz="quarter" idx="11"/>
          </p:nvPr>
        </p:nvSpPr>
        <p:spPr/>
        <p:txBody>
          <a:bodyPr/>
          <a:lstStyle/>
          <a:p>
            <a:fld id="{7870704B-CE94-48CC-AF30-84932A1262A7}" type="slidenum">
              <a:rPr lang="en-GB" smtClean="0"/>
              <a:pPr/>
              <a:t>5</a:t>
            </a:fld>
            <a:endParaRPr lang="en-GB" dirty="0"/>
          </a:p>
        </p:txBody>
      </p:sp>
      <p:sp>
        <p:nvSpPr>
          <p:cNvPr id="11" name="TextBox 10">
            <a:extLst>
              <a:ext uri="{FF2B5EF4-FFF2-40B4-BE49-F238E27FC236}">
                <a16:creationId xmlns:a16="http://schemas.microsoft.com/office/drawing/2014/main" id="{02EE1EB2-79CC-4AFF-9898-B6EDE29C3707}"/>
              </a:ext>
            </a:extLst>
          </p:cNvPr>
          <p:cNvSpPr txBox="1"/>
          <p:nvPr/>
        </p:nvSpPr>
        <p:spPr>
          <a:xfrm>
            <a:off x="388413" y="7055696"/>
            <a:ext cx="2628000" cy="151194"/>
          </a:xfrm>
          <a:prstGeom prst="rect">
            <a:avLst/>
          </a:prstGeom>
          <a:noFill/>
        </p:spPr>
        <p:txBody>
          <a:bodyPr wrap="square" lIns="0" tIns="0" rIns="0" bIns="0" rtlCol="0" anchor="b"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800" b="1" dirty="0"/>
              <a:t>Tech We Can  </a:t>
            </a:r>
            <a:r>
              <a:rPr lang="en-GB" sz="800" dirty="0"/>
              <a:t>|  Tech for Food </a:t>
            </a:r>
          </a:p>
        </p:txBody>
      </p:sp>
      <p:sp>
        <p:nvSpPr>
          <p:cNvPr id="3" name="TextBox 2">
            <a:extLst>
              <a:ext uri="{FF2B5EF4-FFF2-40B4-BE49-F238E27FC236}">
                <a16:creationId xmlns:a16="http://schemas.microsoft.com/office/drawing/2014/main" id="{C23CCDBA-2965-46A1-9510-AAE840055902}"/>
              </a:ext>
            </a:extLst>
          </p:cNvPr>
          <p:cNvSpPr txBox="1"/>
          <p:nvPr/>
        </p:nvSpPr>
        <p:spPr>
          <a:xfrm>
            <a:off x="388413" y="1633421"/>
            <a:ext cx="1196506" cy="815608"/>
          </a:xfrm>
          <a:prstGeom prst="rect">
            <a:avLst/>
          </a:prstGeom>
          <a:noFill/>
        </p:spPr>
        <p:txBody>
          <a:bodyPr wrap="square" lIns="0" tIns="0" rIns="0" bIns="0" rtlCol="0">
            <a:spAutoFit/>
          </a:bodyPr>
          <a:lstStyle/>
          <a:p>
            <a:pPr>
              <a:lnSpc>
                <a:spcPct val="100000"/>
              </a:lnSpc>
              <a:spcAft>
                <a:spcPts val="600"/>
              </a:spcAft>
              <a:buSzPct val="100000"/>
            </a:pPr>
            <a:r>
              <a:rPr lang="en-GB" sz="2400" dirty="0">
                <a:solidFill>
                  <a:schemeClr val="accent1"/>
                </a:solidFill>
              </a:rPr>
              <a:t>Ada </a:t>
            </a:r>
          </a:p>
          <a:p>
            <a:pPr>
              <a:lnSpc>
                <a:spcPct val="100000"/>
              </a:lnSpc>
              <a:spcAft>
                <a:spcPts val="600"/>
              </a:spcAft>
              <a:buSzPct val="100000"/>
            </a:pPr>
            <a:r>
              <a:rPr lang="en-GB" sz="2400" dirty="0"/>
              <a:t>Just Eat </a:t>
            </a:r>
          </a:p>
        </p:txBody>
      </p:sp>
      <p:pic>
        <p:nvPicPr>
          <p:cNvPr id="1030" name="Picture 6" descr="Just Eat - Wikipedia">
            <a:extLst>
              <a:ext uri="{FF2B5EF4-FFF2-40B4-BE49-F238E27FC236}">
                <a16:creationId xmlns:a16="http://schemas.microsoft.com/office/drawing/2014/main" id="{B2D5C9C7-6A1D-49CD-B7D0-2464961AAB7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8414" y="3087914"/>
            <a:ext cx="1436881" cy="1436881"/>
          </a:xfrm>
          <a:prstGeom prst="rect">
            <a:avLst/>
          </a:prstGeom>
          <a:noFill/>
          <a:extLst>
            <a:ext uri="{909E8E84-426E-40DD-AFC4-6F175D3DCCD1}">
              <a14:hiddenFill xmlns:a14="http://schemas.microsoft.com/office/drawing/2010/main">
                <a:solidFill>
                  <a:srgbClr val="FFFFFF"/>
                </a:solidFill>
              </a14:hiddenFill>
            </a:ext>
          </a:extLst>
        </p:spPr>
      </p:pic>
      <p:sp>
        <p:nvSpPr>
          <p:cNvPr id="16" name="Rectangle 15">
            <a:extLst>
              <a:ext uri="{FF2B5EF4-FFF2-40B4-BE49-F238E27FC236}">
                <a16:creationId xmlns:a16="http://schemas.microsoft.com/office/drawing/2014/main" id="{5C18A052-AE4C-EA4C-AC5A-1636D6F25A74}"/>
              </a:ext>
            </a:extLst>
          </p:cNvPr>
          <p:cNvSpPr/>
          <p:nvPr/>
        </p:nvSpPr>
        <p:spPr>
          <a:xfrm>
            <a:off x="303588" y="6161126"/>
            <a:ext cx="1728024" cy="664772"/>
          </a:xfrm>
          <a:prstGeom prst="rect">
            <a:avLst/>
          </a:prstGeom>
          <a:noFill/>
          <a:ln>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endParaRPr lang="en-GB" sz="1600"/>
          </a:p>
        </p:txBody>
      </p:sp>
      <p:pic>
        <p:nvPicPr>
          <p:cNvPr id="10" name="Picture 9">
            <a:hlinkClick r:id="rId3"/>
            <a:extLst>
              <a:ext uri="{FF2B5EF4-FFF2-40B4-BE49-F238E27FC236}">
                <a16:creationId xmlns:a16="http://schemas.microsoft.com/office/drawing/2014/main" id="{DBE79AE9-55B3-4DCC-A661-16664C18B4CA}"/>
              </a:ext>
            </a:extLst>
          </p:cNvPr>
          <p:cNvPicPr>
            <a:picLocks noChangeAspect="1"/>
          </p:cNvPicPr>
          <p:nvPr/>
        </p:nvPicPr>
        <p:blipFill rotWithShape="1">
          <a:blip r:embed="rId4"/>
          <a:srcRect l="927" t="2055" r="1015" b="1573"/>
          <a:stretch/>
        </p:blipFill>
        <p:spPr>
          <a:xfrm>
            <a:off x="2666082" y="1355075"/>
            <a:ext cx="7637317" cy="4219460"/>
          </a:xfrm>
          <a:prstGeom prst="rect">
            <a:avLst/>
          </a:prstGeom>
        </p:spPr>
      </p:pic>
      <p:sp>
        <p:nvSpPr>
          <p:cNvPr id="12" name="Rectangle: Rounded Corners 10">
            <a:hlinkClick r:id="rId3"/>
            <a:extLst>
              <a:ext uri="{FF2B5EF4-FFF2-40B4-BE49-F238E27FC236}">
                <a16:creationId xmlns:a16="http://schemas.microsoft.com/office/drawing/2014/main" id="{9797B666-5A88-A924-6083-FC248E378AE7}"/>
              </a:ext>
            </a:extLst>
          </p:cNvPr>
          <p:cNvSpPr/>
          <p:nvPr/>
        </p:nvSpPr>
        <p:spPr>
          <a:xfrm>
            <a:off x="473238" y="6045020"/>
            <a:ext cx="1558374" cy="509518"/>
          </a:xfrm>
          <a:prstGeom prst="roundRect">
            <a:avLst/>
          </a:prstGeom>
          <a:solidFill>
            <a:srgbClr val="FFFFFF"/>
          </a:solidFill>
          <a:ln>
            <a:noFill/>
          </a:ln>
        </p:spPr>
        <p:style>
          <a:lnRef idx="0">
            <a:schemeClr val="accent1"/>
          </a:lnRef>
          <a:fillRef idx="1">
            <a:schemeClr val="accent1"/>
          </a:fillRef>
          <a:effectRef idx="0">
            <a:schemeClr val="dk1"/>
          </a:effectRef>
          <a:fontRef idx="minor">
            <a:schemeClr val="lt1"/>
          </a:fontRef>
        </p:style>
        <p:txBody>
          <a:bodyPr rIns="144000" rtlCol="0" anchor="ctr"/>
          <a:lstStyle/>
          <a:p>
            <a:pPr algn="r">
              <a:lnSpc>
                <a:spcPct val="100000"/>
              </a:lnSpc>
            </a:pPr>
            <a:r>
              <a:rPr lang="en-GB" sz="1400" dirty="0">
                <a:solidFill>
                  <a:schemeClr val="accent1"/>
                </a:solidFill>
              </a:rPr>
              <a:t>Watch video</a:t>
            </a:r>
          </a:p>
        </p:txBody>
      </p:sp>
      <p:sp>
        <p:nvSpPr>
          <p:cNvPr id="13" name="Isosceles Triangle 11">
            <a:hlinkClick r:id="rId3"/>
            <a:extLst>
              <a:ext uri="{FF2B5EF4-FFF2-40B4-BE49-F238E27FC236}">
                <a16:creationId xmlns:a16="http://schemas.microsoft.com/office/drawing/2014/main" id="{E40635C9-04ED-6A7D-7076-187EF4F65E80}"/>
              </a:ext>
            </a:extLst>
          </p:cNvPr>
          <p:cNvSpPr/>
          <p:nvPr/>
        </p:nvSpPr>
        <p:spPr>
          <a:xfrm rot="5400000">
            <a:off x="652452" y="6224273"/>
            <a:ext cx="164076" cy="141444"/>
          </a:xfrm>
          <a:prstGeom prst="triangle">
            <a:avLst/>
          </a:prstGeom>
          <a:solidFill>
            <a:schemeClr val="accent1"/>
          </a:solidFill>
          <a:ln>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endParaRPr lang="en-GB" sz="1600"/>
          </a:p>
        </p:txBody>
      </p:sp>
    </p:spTree>
    <p:extLst>
      <p:ext uri="{BB962C8B-B14F-4D97-AF65-F5344CB8AC3E}">
        <p14:creationId xmlns:p14="http://schemas.microsoft.com/office/powerpoint/2010/main" val="77799042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0" name="Google Shape;1611;p273"/>
          <p:cNvSpPr/>
          <p:nvPr/>
        </p:nvSpPr>
        <p:spPr>
          <a:xfrm>
            <a:off x="1" y="1123721"/>
            <a:ext cx="10691812" cy="4362680"/>
          </a:xfrm>
          <a:prstGeom prst="rect">
            <a:avLst/>
          </a:prstGeom>
          <a:solidFill>
            <a:schemeClr val="bg1"/>
          </a:solidFill>
          <a:ln>
            <a:noFill/>
          </a:ln>
        </p:spPr>
        <p:txBody>
          <a:bodyPr spcFirstLastPara="1" wrap="square" lIns="216000" tIns="288000" rIns="72000" bIns="94711" anchor="t" anchorCtr="0">
            <a:noAutofit/>
          </a:bodyPr>
          <a:lstStyle/>
          <a:p>
            <a:pPr marL="180975" marR="0" lvl="0" indent="0" algn="l" defTabSz="914400" rtl="0" eaLnBrk="1" fontAlgn="auto" latinLnBrk="0" hangingPunct="1">
              <a:lnSpc>
                <a:spcPct val="100000"/>
              </a:lnSpc>
              <a:spcBef>
                <a:spcPts val="0"/>
              </a:spcBef>
              <a:spcAft>
                <a:spcPts val="0"/>
              </a:spcAft>
              <a:buClr>
                <a:srgbClr val="000000"/>
              </a:buClr>
              <a:buSzPts val="1800"/>
              <a:buFontTx/>
              <a:buNone/>
              <a:tabLst/>
              <a:defRPr/>
            </a:pPr>
            <a:endParaRPr kumimoji="0" lang="en-IN" sz="2400" b="0" i="0" u="none" strike="noStrike" kern="1200" cap="none" spc="0" normalizeH="0" baseline="0" noProof="0" dirty="0">
              <a:ln>
                <a:noFill/>
              </a:ln>
              <a:solidFill>
                <a:srgbClr val="60A0FA"/>
              </a:solidFill>
              <a:effectLst/>
              <a:uLnTx/>
              <a:uFillTx/>
              <a:latin typeface="Arial"/>
              <a:ea typeface="+mn-ea"/>
              <a:cs typeface="+mn-cs"/>
            </a:endParaRPr>
          </a:p>
          <a:p>
            <a:pPr marL="180975" marR="0" lvl="0" indent="0" algn="l" defTabSz="914400" rtl="0" eaLnBrk="1" fontAlgn="auto" latinLnBrk="0" hangingPunct="1">
              <a:lnSpc>
                <a:spcPct val="100000"/>
              </a:lnSpc>
              <a:spcBef>
                <a:spcPts val="0"/>
              </a:spcBef>
              <a:spcAft>
                <a:spcPts val="0"/>
              </a:spcAft>
              <a:buClr>
                <a:srgbClr val="000000"/>
              </a:buClr>
              <a:buSzPts val="1800"/>
              <a:buFontTx/>
              <a:buNone/>
              <a:tabLst/>
              <a:defRPr/>
            </a:pPr>
            <a:endParaRPr kumimoji="0" lang="en-IN" sz="2400" b="0" i="0" u="none" strike="noStrike" kern="1200" cap="none" spc="0" normalizeH="0" baseline="0" noProof="0" dirty="0">
              <a:ln>
                <a:noFill/>
              </a:ln>
              <a:solidFill>
                <a:srgbClr val="000000"/>
              </a:solidFill>
              <a:effectLst/>
              <a:uLnTx/>
              <a:uFillTx/>
              <a:latin typeface="Arial"/>
              <a:ea typeface="+mn-ea"/>
              <a:cs typeface="+mn-cs"/>
            </a:endParaRPr>
          </a:p>
          <a:p>
            <a:pPr marL="180975" marR="0" lvl="0" indent="0" algn="l" defTabSz="914400" rtl="0" eaLnBrk="1" fontAlgn="auto" latinLnBrk="0" hangingPunct="1">
              <a:lnSpc>
                <a:spcPct val="100000"/>
              </a:lnSpc>
              <a:spcBef>
                <a:spcPts val="0"/>
              </a:spcBef>
              <a:spcAft>
                <a:spcPts val="0"/>
              </a:spcAft>
              <a:buClr>
                <a:srgbClr val="000000"/>
              </a:buClr>
              <a:buSzPts val="1800"/>
              <a:buFontTx/>
              <a:buNone/>
              <a:tabLst/>
              <a:defRPr/>
            </a:pPr>
            <a:endParaRPr kumimoji="0" lang="en-IN" sz="2400" b="0" i="0" u="none" strike="noStrike" kern="1200" cap="none" spc="0" normalizeH="0" baseline="0" noProof="0" dirty="0">
              <a:ln>
                <a:noFill/>
              </a:ln>
              <a:solidFill>
                <a:srgbClr val="000000"/>
              </a:solidFill>
              <a:effectLst/>
              <a:uLnTx/>
              <a:uFillTx/>
              <a:latin typeface="Arial"/>
              <a:ea typeface="+mn-ea"/>
              <a:cs typeface="+mn-cs"/>
            </a:endParaRPr>
          </a:p>
          <a:p>
            <a:pPr marL="180975" marR="0" lvl="0" indent="0" algn="l" defTabSz="914400" rtl="0" eaLnBrk="1" fontAlgn="auto" latinLnBrk="0" hangingPunct="1">
              <a:lnSpc>
                <a:spcPct val="100000"/>
              </a:lnSpc>
              <a:spcBef>
                <a:spcPts val="0"/>
              </a:spcBef>
              <a:spcAft>
                <a:spcPts val="0"/>
              </a:spcAft>
              <a:buClr>
                <a:srgbClr val="000000"/>
              </a:buClr>
              <a:buSzPts val="1800"/>
              <a:buFontTx/>
              <a:buNone/>
              <a:tabLst/>
              <a:defRPr/>
            </a:pPr>
            <a:endParaRPr kumimoji="0" lang="en-IN" sz="2400" b="0" i="0" u="none" strike="noStrike" kern="1200" cap="none" spc="0" normalizeH="0" baseline="0" noProof="0" dirty="0">
              <a:ln>
                <a:noFill/>
              </a:ln>
              <a:solidFill>
                <a:srgbClr val="000000"/>
              </a:solidFill>
              <a:effectLst/>
              <a:uLnTx/>
              <a:uFillTx/>
              <a:latin typeface="Arial"/>
              <a:ea typeface="+mn-ea"/>
              <a:cs typeface="+mn-cs"/>
            </a:endParaRPr>
          </a:p>
        </p:txBody>
      </p:sp>
      <p:sp>
        <p:nvSpPr>
          <p:cNvPr id="5" name="Title 4"/>
          <p:cNvSpPr>
            <a:spLocks noGrp="1"/>
          </p:cNvSpPr>
          <p:nvPr>
            <p:ph type="title"/>
          </p:nvPr>
        </p:nvSpPr>
        <p:spPr/>
        <p:txBody>
          <a:bodyPr/>
          <a:lstStyle/>
          <a:p>
            <a:r>
              <a:rPr lang="en-GB" dirty="0"/>
              <a:t>Your task</a:t>
            </a:r>
          </a:p>
        </p:txBody>
      </p:sp>
      <p:sp>
        <p:nvSpPr>
          <p:cNvPr id="2" name="Content Placeholder 1">
            <a:extLst>
              <a:ext uri="{FF2B5EF4-FFF2-40B4-BE49-F238E27FC236}">
                <a16:creationId xmlns:a16="http://schemas.microsoft.com/office/drawing/2014/main" id="{11FC59D2-DD63-461F-988D-A010964E74F1}"/>
              </a:ext>
            </a:extLst>
          </p:cNvPr>
          <p:cNvSpPr>
            <a:spLocks noGrp="1"/>
          </p:cNvSpPr>
          <p:nvPr>
            <p:ph idx="1"/>
          </p:nvPr>
        </p:nvSpPr>
        <p:spPr>
          <a:xfrm>
            <a:off x="388413" y="1391834"/>
            <a:ext cx="9914987" cy="1010750"/>
          </a:xfrm>
        </p:spPr>
        <p:txBody>
          <a:bodyPr/>
          <a:lstStyle/>
          <a:p>
            <a:pPr>
              <a:lnSpc>
                <a:spcPts val="2600"/>
              </a:lnSpc>
            </a:pPr>
            <a:r>
              <a:rPr lang="en-GB" sz="2400" dirty="0">
                <a:solidFill>
                  <a:schemeClr val="accent2"/>
                </a:solidFill>
              </a:rPr>
              <a:t>There are many interesting ways food technology is developing. </a:t>
            </a:r>
            <a:br>
              <a:rPr lang="en-GB" sz="2400" b="0" dirty="0">
                <a:solidFill>
                  <a:schemeClr val="accent2"/>
                </a:solidFill>
              </a:rPr>
            </a:br>
            <a:r>
              <a:rPr lang="en-GB" sz="2400" b="0" dirty="0">
                <a:solidFill>
                  <a:schemeClr val="accent2"/>
                </a:solidFill>
              </a:rPr>
              <a:t>In your groups research one of the tech inventions/restaurants below and prepare a presentation to share with your classmates</a:t>
            </a:r>
            <a:endParaRPr lang="en-GB" sz="1800" dirty="0">
              <a:solidFill>
                <a:schemeClr val="accent2"/>
              </a:solidFill>
            </a:endParaRPr>
          </a:p>
        </p:txBody>
      </p:sp>
      <p:sp>
        <p:nvSpPr>
          <p:cNvPr id="7" name="Slide Number Placeholder 6">
            <a:extLst>
              <a:ext uri="{FF2B5EF4-FFF2-40B4-BE49-F238E27FC236}">
                <a16:creationId xmlns:a16="http://schemas.microsoft.com/office/drawing/2014/main" id="{0BCBC91C-C3D3-784B-A60A-49E113180551}"/>
              </a:ext>
            </a:extLst>
          </p:cNvPr>
          <p:cNvSpPr>
            <a:spLocks noGrp="1"/>
          </p:cNvSpPr>
          <p:nvPr>
            <p:ph type="sldNum" sz="quarter" idx="11"/>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870704B-CE94-48CC-AF30-84932A1262A7}" type="slidenum">
              <a:rPr kumimoji="0" lang="en-GB" sz="800" b="0" i="0" u="none" strike="noStrike" kern="1200" cap="none" spc="0" normalizeH="0" baseline="0" noProof="0" smtClean="0">
                <a:ln>
                  <a:noFill/>
                </a:ln>
                <a:solidFill>
                  <a:srgbClr val="FFFFFF"/>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GB" sz="800" b="0" i="0" u="none" strike="noStrike" kern="1200" cap="none" spc="0" normalizeH="0" baseline="0" noProof="0" dirty="0">
              <a:ln>
                <a:noFill/>
              </a:ln>
              <a:solidFill>
                <a:srgbClr val="FFFFFF"/>
              </a:solidFill>
              <a:effectLst/>
              <a:uLnTx/>
              <a:uFillTx/>
              <a:latin typeface="Arial"/>
              <a:ea typeface="+mn-ea"/>
              <a:cs typeface="+mn-cs"/>
            </a:endParaRPr>
          </a:p>
        </p:txBody>
      </p:sp>
      <p:grpSp>
        <p:nvGrpSpPr>
          <p:cNvPr id="3" name="Group 2">
            <a:extLst>
              <a:ext uri="{FF2B5EF4-FFF2-40B4-BE49-F238E27FC236}">
                <a16:creationId xmlns:a16="http://schemas.microsoft.com/office/drawing/2014/main" id="{4E58D44E-E38E-474E-B8D2-82B80BC198BF}"/>
              </a:ext>
            </a:extLst>
          </p:cNvPr>
          <p:cNvGrpSpPr/>
          <p:nvPr/>
        </p:nvGrpSpPr>
        <p:grpSpPr>
          <a:xfrm>
            <a:off x="388413" y="2604827"/>
            <a:ext cx="9914986" cy="2514122"/>
            <a:chOff x="388413" y="2811860"/>
            <a:chExt cx="10151905" cy="2590973"/>
          </a:xfrm>
        </p:grpSpPr>
        <p:sp>
          <p:nvSpPr>
            <p:cNvPr id="14" name="Content Placeholder 1">
              <a:extLst>
                <a:ext uri="{FF2B5EF4-FFF2-40B4-BE49-F238E27FC236}">
                  <a16:creationId xmlns:a16="http://schemas.microsoft.com/office/drawing/2014/main" id="{FDE11EAD-571F-47B4-A305-E7ED1767523A}"/>
                </a:ext>
              </a:extLst>
            </p:cNvPr>
            <p:cNvSpPr txBox="1">
              <a:spLocks/>
            </p:cNvSpPr>
            <p:nvPr/>
          </p:nvSpPr>
          <p:spPr>
            <a:xfrm>
              <a:off x="388413" y="2811860"/>
              <a:ext cx="3243699" cy="1188000"/>
            </a:xfrm>
            <a:prstGeom prst="rect">
              <a:avLst/>
            </a:prstGeom>
            <a:solidFill>
              <a:srgbClr val="1F2E79"/>
            </a:solidFill>
          </p:spPr>
          <p:txBody>
            <a:bodyPr vert="horz" lIns="144000" tIns="108000" rIns="144000" bIns="108000" rtlCol="0">
              <a:noAutofit/>
            </a:bodyPr>
            <a:lstStyle>
              <a:lvl1pPr marL="0" indent="0" algn="l" defTabSz="801934" rtl="0" eaLnBrk="1" latinLnBrk="0" hangingPunct="1">
                <a:lnSpc>
                  <a:spcPct val="100000"/>
                </a:lnSpc>
                <a:spcBef>
                  <a:spcPts val="0"/>
                </a:spcBef>
                <a:spcAft>
                  <a:spcPts val="900"/>
                </a:spcAft>
                <a:buFont typeface="Arial" panose="020B0604020202020204" pitchFamily="34" charset="0"/>
                <a:buNone/>
                <a:defRPr sz="1600" b="1" kern="1200">
                  <a:solidFill>
                    <a:schemeClr val="bg1"/>
                  </a:solidFill>
                  <a:latin typeface="+mn-lt"/>
                  <a:ea typeface="+mn-ea"/>
                  <a:cs typeface="+mn-cs"/>
                </a:defRPr>
              </a:lvl1pPr>
              <a:lvl2pPr marL="0" indent="0" algn="l" defTabSz="801934" rtl="0" eaLnBrk="1" latinLnBrk="0" hangingPunct="1">
                <a:lnSpc>
                  <a:spcPct val="100000"/>
                </a:lnSpc>
                <a:spcBef>
                  <a:spcPts val="0"/>
                </a:spcBef>
                <a:spcAft>
                  <a:spcPts val="526"/>
                </a:spcAft>
                <a:buFont typeface="Arial" panose="020B0604020202020204" pitchFamily="34" charset="0"/>
                <a:buNone/>
                <a:defRPr sz="1600" kern="1200">
                  <a:solidFill>
                    <a:schemeClr val="bg1"/>
                  </a:solidFill>
                  <a:latin typeface="+mn-lt"/>
                  <a:ea typeface="+mn-ea"/>
                  <a:cs typeface="+mn-cs"/>
                </a:defRPr>
              </a:lvl2pPr>
              <a:lvl3pPr marL="265113" indent="-265113" algn="l" defTabSz="801934" rtl="0" eaLnBrk="1" latinLnBrk="0" hangingPunct="1">
                <a:lnSpc>
                  <a:spcPct val="100000"/>
                </a:lnSpc>
                <a:spcBef>
                  <a:spcPts val="0"/>
                </a:spcBef>
                <a:spcAft>
                  <a:spcPts val="526"/>
                </a:spcAft>
                <a:buFont typeface="Arial" panose="020B0604020202020204" pitchFamily="34" charset="0"/>
                <a:buChar char="•"/>
                <a:tabLst/>
                <a:defRPr sz="1600" kern="1200">
                  <a:solidFill>
                    <a:schemeClr val="bg1"/>
                  </a:solidFill>
                  <a:latin typeface="+mn-lt"/>
                  <a:ea typeface="+mn-ea"/>
                  <a:cs typeface="+mn-cs"/>
                </a:defRPr>
              </a:lvl3pPr>
              <a:lvl4pPr marL="538163" indent="-273050" algn="l" defTabSz="801934" rtl="0" eaLnBrk="1" latinLnBrk="0" hangingPunct="1">
                <a:lnSpc>
                  <a:spcPct val="100000"/>
                </a:lnSpc>
                <a:spcBef>
                  <a:spcPts val="0"/>
                </a:spcBef>
                <a:spcAft>
                  <a:spcPts val="526"/>
                </a:spcAft>
                <a:buFont typeface="Arial" panose="020B0604020202020204" pitchFamily="34" charset="0"/>
                <a:buChar char="–"/>
                <a:defRPr sz="1600" kern="1200">
                  <a:solidFill>
                    <a:schemeClr val="bg1"/>
                  </a:solidFill>
                  <a:latin typeface="+mn-lt"/>
                  <a:ea typeface="+mn-ea"/>
                  <a:cs typeface="+mn-cs"/>
                </a:defRPr>
              </a:lvl4pPr>
              <a:lvl5pPr marL="803275" indent="-265113" algn="l" defTabSz="801934" rtl="0" eaLnBrk="1" latinLnBrk="0" hangingPunct="1">
                <a:lnSpc>
                  <a:spcPct val="100000"/>
                </a:lnSpc>
                <a:spcBef>
                  <a:spcPts val="0"/>
                </a:spcBef>
                <a:spcAft>
                  <a:spcPts val="526"/>
                </a:spcAft>
                <a:buFont typeface="Arial" panose="020B0604020202020204" pitchFamily="34" charset="0"/>
                <a:buChar char="•"/>
                <a:defRPr sz="1600" kern="1200">
                  <a:solidFill>
                    <a:schemeClr val="bg1"/>
                  </a:solidFill>
                  <a:latin typeface="+mn-lt"/>
                  <a:ea typeface="+mn-ea"/>
                  <a:cs typeface="+mn-cs"/>
                </a:defRPr>
              </a:lvl5pPr>
              <a:lvl6pPr marL="641547" indent="-160388" algn="l" defTabSz="801934" rtl="0" eaLnBrk="1" latinLnBrk="0" hangingPunct="1">
                <a:lnSpc>
                  <a:spcPct val="100000"/>
                </a:lnSpc>
                <a:spcBef>
                  <a:spcPts val="0"/>
                </a:spcBef>
                <a:spcAft>
                  <a:spcPts val="526"/>
                </a:spcAft>
                <a:buFont typeface="Arial" panose="020B0604020202020204" pitchFamily="34" charset="0"/>
                <a:buChar char="–"/>
                <a:defRPr sz="1403" kern="1200">
                  <a:solidFill>
                    <a:schemeClr val="bg1"/>
                  </a:solidFill>
                  <a:latin typeface="+mn-lt"/>
                  <a:ea typeface="+mn-ea"/>
                  <a:cs typeface="+mn-cs"/>
                </a:defRPr>
              </a:lvl6pPr>
              <a:lvl7pPr marL="801934" indent="-160388" algn="l" defTabSz="801934" rtl="0" eaLnBrk="1" latinLnBrk="0" hangingPunct="1">
                <a:lnSpc>
                  <a:spcPct val="100000"/>
                </a:lnSpc>
                <a:spcBef>
                  <a:spcPts val="0"/>
                </a:spcBef>
                <a:spcAft>
                  <a:spcPts val="526"/>
                </a:spcAft>
                <a:buFont typeface="Arial" panose="020B0604020202020204" pitchFamily="34" charset="0"/>
                <a:buChar char="•"/>
                <a:defRPr sz="1403" kern="1200">
                  <a:solidFill>
                    <a:schemeClr val="bg1"/>
                  </a:solidFill>
                  <a:latin typeface="+mn-lt"/>
                  <a:ea typeface="+mn-ea"/>
                  <a:cs typeface="+mn-cs"/>
                </a:defRPr>
              </a:lvl7pPr>
              <a:lvl8pPr marL="962321" indent="-160388" algn="l" defTabSz="801934" rtl="0" eaLnBrk="1" latinLnBrk="0" hangingPunct="1">
                <a:lnSpc>
                  <a:spcPct val="100000"/>
                </a:lnSpc>
                <a:spcBef>
                  <a:spcPts val="0"/>
                </a:spcBef>
                <a:spcAft>
                  <a:spcPts val="526"/>
                </a:spcAft>
                <a:buFont typeface="Arial" panose="020B0604020202020204" pitchFamily="34" charset="0"/>
                <a:buChar char="–"/>
                <a:defRPr sz="1403" kern="1200">
                  <a:solidFill>
                    <a:schemeClr val="bg1"/>
                  </a:solidFill>
                  <a:latin typeface="+mn-lt"/>
                  <a:ea typeface="+mn-ea"/>
                  <a:cs typeface="+mn-cs"/>
                </a:defRPr>
              </a:lvl8pPr>
              <a:lvl9pPr marL="1122707" indent="-160388" algn="l" defTabSz="801934" rtl="0" eaLnBrk="1" latinLnBrk="0" hangingPunct="1">
                <a:lnSpc>
                  <a:spcPct val="100000"/>
                </a:lnSpc>
                <a:spcBef>
                  <a:spcPts val="0"/>
                </a:spcBef>
                <a:spcAft>
                  <a:spcPts val="526"/>
                </a:spcAft>
                <a:buFont typeface="Arial" panose="020B0604020202020204" pitchFamily="34" charset="0"/>
                <a:buChar char="•"/>
                <a:defRPr sz="1403" kern="1200">
                  <a:solidFill>
                    <a:schemeClr val="bg1"/>
                  </a:solidFill>
                  <a:latin typeface="+mn-lt"/>
                  <a:ea typeface="+mn-ea"/>
                  <a:cs typeface="+mn-cs"/>
                </a:defRPr>
              </a:lvl9pPr>
            </a:lstStyle>
            <a:p>
              <a:pPr marL="0" marR="0" lvl="0" indent="0" algn="ctr" defTabSz="801934" rtl="0" eaLnBrk="1" fontAlgn="auto" latinLnBrk="0" hangingPunct="1">
                <a:lnSpc>
                  <a:spcPct val="100000"/>
                </a:lnSpc>
                <a:spcBef>
                  <a:spcPts val="0"/>
                </a:spcBef>
                <a:spcAft>
                  <a:spcPts val="600"/>
                </a:spcAft>
                <a:buClr>
                  <a:srgbClr val="000000"/>
                </a:buClr>
                <a:buSzPts val="1800"/>
                <a:buFont typeface="Arial" panose="020B0604020202020204" pitchFamily="34" charset="0"/>
                <a:buNone/>
                <a:tabLst/>
                <a:defRPr/>
              </a:pPr>
              <a:r>
                <a:rPr kumimoji="0" lang="en-GB" sz="2000" b="0" i="0" u="none" strike="noStrike" kern="1200" cap="none" spc="0" normalizeH="0" baseline="0" noProof="0" dirty="0">
                  <a:ln>
                    <a:noFill/>
                  </a:ln>
                  <a:solidFill>
                    <a:srgbClr val="FFFFFF"/>
                  </a:solidFill>
                  <a:effectLst/>
                  <a:uLnTx/>
                  <a:uFillTx/>
                  <a:latin typeface="Arial"/>
                  <a:ea typeface="Calibri" panose="020F0502020204030204" pitchFamily="34" charset="0"/>
                  <a:cs typeface="Times New Roman" panose="02020603050405020304" pitchFamily="18" charset="0"/>
                </a:rPr>
                <a:t>Moley Robotic Kitchen</a:t>
              </a:r>
            </a:p>
          </p:txBody>
        </p:sp>
        <p:sp>
          <p:nvSpPr>
            <p:cNvPr id="12" name="Content Placeholder 1">
              <a:extLst>
                <a:ext uri="{FF2B5EF4-FFF2-40B4-BE49-F238E27FC236}">
                  <a16:creationId xmlns:a16="http://schemas.microsoft.com/office/drawing/2014/main" id="{CE720FD9-668A-4504-BC8B-22424E048F2F}"/>
                </a:ext>
              </a:extLst>
            </p:cNvPr>
            <p:cNvSpPr txBox="1">
              <a:spLocks/>
            </p:cNvSpPr>
            <p:nvPr/>
          </p:nvSpPr>
          <p:spPr>
            <a:xfrm>
              <a:off x="7296619" y="2811860"/>
              <a:ext cx="3243699" cy="1188000"/>
            </a:xfrm>
            <a:prstGeom prst="rect">
              <a:avLst/>
            </a:prstGeom>
            <a:solidFill>
              <a:srgbClr val="1F2E79"/>
            </a:solidFill>
          </p:spPr>
          <p:txBody>
            <a:bodyPr vert="horz" lIns="144000" tIns="108000" rIns="144000" bIns="108000" rtlCol="0">
              <a:noAutofit/>
            </a:bodyPr>
            <a:lstStyle>
              <a:lvl1pPr marL="0" indent="0" algn="l" defTabSz="801934" rtl="0" eaLnBrk="1" latinLnBrk="0" hangingPunct="1">
                <a:lnSpc>
                  <a:spcPct val="100000"/>
                </a:lnSpc>
                <a:spcBef>
                  <a:spcPts val="0"/>
                </a:spcBef>
                <a:spcAft>
                  <a:spcPts val="900"/>
                </a:spcAft>
                <a:buFont typeface="Arial" panose="020B0604020202020204" pitchFamily="34" charset="0"/>
                <a:buNone/>
                <a:defRPr sz="1600" b="1" kern="1200">
                  <a:solidFill>
                    <a:schemeClr val="bg1"/>
                  </a:solidFill>
                  <a:latin typeface="+mn-lt"/>
                  <a:ea typeface="+mn-ea"/>
                  <a:cs typeface="+mn-cs"/>
                </a:defRPr>
              </a:lvl1pPr>
              <a:lvl2pPr marL="0" indent="0" algn="l" defTabSz="801934" rtl="0" eaLnBrk="1" latinLnBrk="0" hangingPunct="1">
                <a:lnSpc>
                  <a:spcPct val="100000"/>
                </a:lnSpc>
                <a:spcBef>
                  <a:spcPts val="0"/>
                </a:spcBef>
                <a:spcAft>
                  <a:spcPts val="526"/>
                </a:spcAft>
                <a:buFont typeface="Arial" panose="020B0604020202020204" pitchFamily="34" charset="0"/>
                <a:buNone/>
                <a:defRPr sz="1600" kern="1200">
                  <a:solidFill>
                    <a:schemeClr val="bg1"/>
                  </a:solidFill>
                  <a:latin typeface="+mn-lt"/>
                  <a:ea typeface="+mn-ea"/>
                  <a:cs typeface="+mn-cs"/>
                </a:defRPr>
              </a:lvl2pPr>
              <a:lvl3pPr marL="265113" indent="-265113" algn="l" defTabSz="801934" rtl="0" eaLnBrk="1" latinLnBrk="0" hangingPunct="1">
                <a:lnSpc>
                  <a:spcPct val="100000"/>
                </a:lnSpc>
                <a:spcBef>
                  <a:spcPts val="0"/>
                </a:spcBef>
                <a:spcAft>
                  <a:spcPts val="526"/>
                </a:spcAft>
                <a:buFont typeface="Arial" panose="020B0604020202020204" pitchFamily="34" charset="0"/>
                <a:buChar char="•"/>
                <a:tabLst/>
                <a:defRPr sz="1600" kern="1200">
                  <a:solidFill>
                    <a:schemeClr val="bg1"/>
                  </a:solidFill>
                  <a:latin typeface="+mn-lt"/>
                  <a:ea typeface="+mn-ea"/>
                  <a:cs typeface="+mn-cs"/>
                </a:defRPr>
              </a:lvl3pPr>
              <a:lvl4pPr marL="538163" indent="-273050" algn="l" defTabSz="801934" rtl="0" eaLnBrk="1" latinLnBrk="0" hangingPunct="1">
                <a:lnSpc>
                  <a:spcPct val="100000"/>
                </a:lnSpc>
                <a:spcBef>
                  <a:spcPts val="0"/>
                </a:spcBef>
                <a:spcAft>
                  <a:spcPts val="526"/>
                </a:spcAft>
                <a:buFont typeface="Arial" panose="020B0604020202020204" pitchFamily="34" charset="0"/>
                <a:buChar char="–"/>
                <a:defRPr sz="1600" kern="1200">
                  <a:solidFill>
                    <a:schemeClr val="bg1"/>
                  </a:solidFill>
                  <a:latin typeface="+mn-lt"/>
                  <a:ea typeface="+mn-ea"/>
                  <a:cs typeface="+mn-cs"/>
                </a:defRPr>
              </a:lvl4pPr>
              <a:lvl5pPr marL="803275" indent="-265113" algn="l" defTabSz="801934" rtl="0" eaLnBrk="1" latinLnBrk="0" hangingPunct="1">
                <a:lnSpc>
                  <a:spcPct val="100000"/>
                </a:lnSpc>
                <a:spcBef>
                  <a:spcPts val="0"/>
                </a:spcBef>
                <a:spcAft>
                  <a:spcPts val="526"/>
                </a:spcAft>
                <a:buFont typeface="Arial" panose="020B0604020202020204" pitchFamily="34" charset="0"/>
                <a:buChar char="•"/>
                <a:defRPr sz="1600" kern="1200">
                  <a:solidFill>
                    <a:schemeClr val="bg1"/>
                  </a:solidFill>
                  <a:latin typeface="+mn-lt"/>
                  <a:ea typeface="+mn-ea"/>
                  <a:cs typeface="+mn-cs"/>
                </a:defRPr>
              </a:lvl5pPr>
              <a:lvl6pPr marL="641547" indent="-160388" algn="l" defTabSz="801934" rtl="0" eaLnBrk="1" latinLnBrk="0" hangingPunct="1">
                <a:lnSpc>
                  <a:spcPct val="100000"/>
                </a:lnSpc>
                <a:spcBef>
                  <a:spcPts val="0"/>
                </a:spcBef>
                <a:spcAft>
                  <a:spcPts val="526"/>
                </a:spcAft>
                <a:buFont typeface="Arial" panose="020B0604020202020204" pitchFamily="34" charset="0"/>
                <a:buChar char="–"/>
                <a:defRPr sz="1403" kern="1200">
                  <a:solidFill>
                    <a:schemeClr val="bg1"/>
                  </a:solidFill>
                  <a:latin typeface="+mn-lt"/>
                  <a:ea typeface="+mn-ea"/>
                  <a:cs typeface="+mn-cs"/>
                </a:defRPr>
              </a:lvl6pPr>
              <a:lvl7pPr marL="801934" indent="-160388" algn="l" defTabSz="801934" rtl="0" eaLnBrk="1" latinLnBrk="0" hangingPunct="1">
                <a:lnSpc>
                  <a:spcPct val="100000"/>
                </a:lnSpc>
                <a:spcBef>
                  <a:spcPts val="0"/>
                </a:spcBef>
                <a:spcAft>
                  <a:spcPts val="526"/>
                </a:spcAft>
                <a:buFont typeface="Arial" panose="020B0604020202020204" pitchFamily="34" charset="0"/>
                <a:buChar char="•"/>
                <a:defRPr sz="1403" kern="1200">
                  <a:solidFill>
                    <a:schemeClr val="bg1"/>
                  </a:solidFill>
                  <a:latin typeface="+mn-lt"/>
                  <a:ea typeface="+mn-ea"/>
                  <a:cs typeface="+mn-cs"/>
                </a:defRPr>
              </a:lvl7pPr>
              <a:lvl8pPr marL="962321" indent="-160388" algn="l" defTabSz="801934" rtl="0" eaLnBrk="1" latinLnBrk="0" hangingPunct="1">
                <a:lnSpc>
                  <a:spcPct val="100000"/>
                </a:lnSpc>
                <a:spcBef>
                  <a:spcPts val="0"/>
                </a:spcBef>
                <a:spcAft>
                  <a:spcPts val="526"/>
                </a:spcAft>
                <a:buFont typeface="Arial" panose="020B0604020202020204" pitchFamily="34" charset="0"/>
                <a:buChar char="–"/>
                <a:defRPr sz="1403" kern="1200">
                  <a:solidFill>
                    <a:schemeClr val="bg1"/>
                  </a:solidFill>
                  <a:latin typeface="+mn-lt"/>
                  <a:ea typeface="+mn-ea"/>
                  <a:cs typeface="+mn-cs"/>
                </a:defRPr>
              </a:lvl8pPr>
              <a:lvl9pPr marL="1122707" indent="-160388" algn="l" defTabSz="801934" rtl="0" eaLnBrk="1" latinLnBrk="0" hangingPunct="1">
                <a:lnSpc>
                  <a:spcPct val="100000"/>
                </a:lnSpc>
                <a:spcBef>
                  <a:spcPts val="0"/>
                </a:spcBef>
                <a:spcAft>
                  <a:spcPts val="526"/>
                </a:spcAft>
                <a:buFont typeface="Arial" panose="020B0604020202020204" pitchFamily="34" charset="0"/>
                <a:buChar char="•"/>
                <a:defRPr sz="1403" kern="1200">
                  <a:solidFill>
                    <a:schemeClr val="bg1"/>
                  </a:solidFill>
                  <a:latin typeface="+mn-lt"/>
                  <a:ea typeface="+mn-ea"/>
                  <a:cs typeface="+mn-cs"/>
                </a:defRPr>
              </a:lvl9pPr>
            </a:lstStyle>
            <a:p>
              <a:pPr marL="0" marR="0" lvl="0" indent="0" algn="ctr" defTabSz="801934" rtl="0" eaLnBrk="1" fontAlgn="auto" latinLnBrk="0" hangingPunct="1">
                <a:lnSpc>
                  <a:spcPct val="100000"/>
                </a:lnSpc>
                <a:spcBef>
                  <a:spcPts val="0"/>
                </a:spcBef>
                <a:spcAft>
                  <a:spcPts val="600"/>
                </a:spcAft>
                <a:buClr>
                  <a:srgbClr val="000000"/>
                </a:buClr>
                <a:buSzPts val="1800"/>
                <a:buFont typeface="Arial" panose="020B0604020202020204" pitchFamily="34" charset="0"/>
                <a:buNone/>
                <a:tabLst/>
                <a:defRPr/>
              </a:pPr>
              <a:r>
                <a:rPr kumimoji="0" lang="en-GB" sz="2000" b="0" i="0" u="none" strike="noStrike" kern="1200" cap="none" spc="0" normalizeH="0" baseline="0" noProof="0" dirty="0">
                  <a:ln>
                    <a:noFill/>
                  </a:ln>
                  <a:solidFill>
                    <a:srgbClr val="FFFFFF"/>
                  </a:solidFill>
                  <a:effectLst/>
                  <a:uLnTx/>
                  <a:uFillTx/>
                  <a:latin typeface="Arial"/>
                  <a:ea typeface="+mn-ea"/>
                  <a:cs typeface="+mn-cs"/>
                </a:rPr>
                <a:t>Sakura Japanese Restaurant, Manchester</a:t>
              </a:r>
            </a:p>
          </p:txBody>
        </p:sp>
        <p:sp>
          <p:nvSpPr>
            <p:cNvPr id="15" name="Content Placeholder 1">
              <a:extLst>
                <a:ext uri="{FF2B5EF4-FFF2-40B4-BE49-F238E27FC236}">
                  <a16:creationId xmlns:a16="http://schemas.microsoft.com/office/drawing/2014/main" id="{660E9395-2065-4526-9AEB-9D88D2C6668F}"/>
                </a:ext>
              </a:extLst>
            </p:cNvPr>
            <p:cNvSpPr txBox="1">
              <a:spLocks/>
            </p:cNvSpPr>
            <p:nvPr/>
          </p:nvSpPr>
          <p:spPr>
            <a:xfrm>
              <a:off x="3827425" y="4215619"/>
              <a:ext cx="3243699" cy="1187214"/>
            </a:xfrm>
            <a:prstGeom prst="rect">
              <a:avLst/>
            </a:prstGeom>
            <a:solidFill>
              <a:srgbClr val="1F2E79"/>
            </a:solidFill>
          </p:spPr>
          <p:txBody>
            <a:bodyPr vert="horz" lIns="144000" tIns="108000" rIns="144000" bIns="108000" rtlCol="0">
              <a:noAutofit/>
            </a:bodyPr>
            <a:lstStyle>
              <a:lvl1pPr marL="0" indent="0" algn="l" defTabSz="801934" rtl="0" eaLnBrk="1" latinLnBrk="0" hangingPunct="1">
                <a:lnSpc>
                  <a:spcPct val="100000"/>
                </a:lnSpc>
                <a:spcBef>
                  <a:spcPts val="0"/>
                </a:spcBef>
                <a:spcAft>
                  <a:spcPts val="900"/>
                </a:spcAft>
                <a:buFont typeface="Arial" panose="020B0604020202020204" pitchFamily="34" charset="0"/>
                <a:buNone/>
                <a:defRPr sz="1600" b="1" kern="1200">
                  <a:solidFill>
                    <a:schemeClr val="bg1"/>
                  </a:solidFill>
                  <a:latin typeface="+mn-lt"/>
                  <a:ea typeface="+mn-ea"/>
                  <a:cs typeface="+mn-cs"/>
                </a:defRPr>
              </a:lvl1pPr>
              <a:lvl2pPr marL="0" indent="0" algn="l" defTabSz="801934" rtl="0" eaLnBrk="1" latinLnBrk="0" hangingPunct="1">
                <a:lnSpc>
                  <a:spcPct val="100000"/>
                </a:lnSpc>
                <a:spcBef>
                  <a:spcPts val="0"/>
                </a:spcBef>
                <a:spcAft>
                  <a:spcPts val="526"/>
                </a:spcAft>
                <a:buFont typeface="Arial" panose="020B0604020202020204" pitchFamily="34" charset="0"/>
                <a:buNone/>
                <a:defRPr sz="1600" kern="1200">
                  <a:solidFill>
                    <a:schemeClr val="bg1"/>
                  </a:solidFill>
                  <a:latin typeface="+mn-lt"/>
                  <a:ea typeface="+mn-ea"/>
                  <a:cs typeface="+mn-cs"/>
                </a:defRPr>
              </a:lvl2pPr>
              <a:lvl3pPr marL="265113" indent="-265113" algn="l" defTabSz="801934" rtl="0" eaLnBrk="1" latinLnBrk="0" hangingPunct="1">
                <a:lnSpc>
                  <a:spcPct val="100000"/>
                </a:lnSpc>
                <a:spcBef>
                  <a:spcPts val="0"/>
                </a:spcBef>
                <a:spcAft>
                  <a:spcPts val="526"/>
                </a:spcAft>
                <a:buFont typeface="Arial" panose="020B0604020202020204" pitchFamily="34" charset="0"/>
                <a:buChar char="•"/>
                <a:tabLst/>
                <a:defRPr sz="1600" kern="1200">
                  <a:solidFill>
                    <a:schemeClr val="bg1"/>
                  </a:solidFill>
                  <a:latin typeface="+mn-lt"/>
                  <a:ea typeface="+mn-ea"/>
                  <a:cs typeface="+mn-cs"/>
                </a:defRPr>
              </a:lvl3pPr>
              <a:lvl4pPr marL="538163" indent="-273050" algn="l" defTabSz="801934" rtl="0" eaLnBrk="1" latinLnBrk="0" hangingPunct="1">
                <a:lnSpc>
                  <a:spcPct val="100000"/>
                </a:lnSpc>
                <a:spcBef>
                  <a:spcPts val="0"/>
                </a:spcBef>
                <a:spcAft>
                  <a:spcPts val="526"/>
                </a:spcAft>
                <a:buFont typeface="Arial" panose="020B0604020202020204" pitchFamily="34" charset="0"/>
                <a:buChar char="–"/>
                <a:defRPr sz="1600" kern="1200">
                  <a:solidFill>
                    <a:schemeClr val="bg1"/>
                  </a:solidFill>
                  <a:latin typeface="+mn-lt"/>
                  <a:ea typeface="+mn-ea"/>
                  <a:cs typeface="+mn-cs"/>
                </a:defRPr>
              </a:lvl4pPr>
              <a:lvl5pPr marL="803275" indent="-265113" algn="l" defTabSz="801934" rtl="0" eaLnBrk="1" latinLnBrk="0" hangingPunct="1">
                <a:lnSpc>
                  <a:spcPct val="100000"/>
                </a:lnSpc>
                <a:spcBef>
                  <a:spcPts val="0"/>
                </a:spcBef>
                <a:spcAft>
                  <a:spcPts val="526"/>
                </a:spcAft>
                <a:buFont typeface="Arial" panose="020B0604020202020204" pitchFamily="34" charset="0"/>
                <a:buChar char="•"/>
                <a:defRPr sz="1600" kern="1200">
                  <a:solidFill>
                    <a:schemeClr val="bg1"/>
                  </a:solidFill>
                  <a:latin typeface="+mn-lt"/>
                  <a:ea typeface="+mn-ea"/>
                  <a:cs typeface="+mn-cs"/>
                </a:defRPr>
              </a:lvl5pPr>
              <a:lvl6pPr marL="641547" indent="-160388" algn="l" defTabSz="801934" rtl="0" eaLnBrk="1" latinLnBrk="0" hangingPunct="1">
                <a:lnSpc>
                  <a:spcPct val="100000"/>
                </a:lnSpc>
                <a:spcBef>
                  <a:spcPts val="0"/>
                </a:spcBef>
                <a:spcAft>
                  <a:spcPts val="526"/>
                </a:spcAft>
                <a:buFont typeface="Arial" panose="020B0604020202020204" pitchFamily="34" charset="0"/>
                <a:buChar char="–"/>
                <a:defRPr sz="1403" kern="1200">
                  <a:solidFill>
                    <a:schemeClr val="bg1"/>
                  </a:solidFill>
                  <a:latin typeface="+mn-lt"/>
                  <a:ea typeface="+mn-ea"/>
                  <a:cs typeface="+mn-cs"/>
                </a:defRPr>
              </a:lvl6pPr>
              <a:lvl7pPr marL="801934" indent="-160388" algn="l" defTabSz="801934" rtl="0" eaLnBrk="1" latinLnBrk="0" hangingPunct="1">
                <a:lnSpc>
                  <a:spcPct val="100000"/>
                </a:lnSpc>
                <a:spcBef>
                  <a:spcPts val="0"/>
                </a:spcBef>
                <a:spcAft>
                  <a:spcPts val="526"/>
                </a:spcAft>
                <a:buFont typeface="Arial" panose="020B0604020202020204" pitchFamily="34" charset="0"/>
                <a:buChar char="•"/>
                <a:defRPr sz="1403" kern="1200">
                  <a:solidFill>
                    <a:schemeClr val="bg1"/>
                  </a:solidFill>
                  <a:latin typeface="+mn-lt"/>
                  <a:ea typeface="+mn-ea"/>
                  <a:cs typeface="+mn-cs"/>
                </a:defRPr>
              </a:lvl7pPr>
              <a:lvl8pPr marL="962321" indent="-160388" algn="l" defTabSz="801934" rtl="0" eaLnBrk="1" latinLnBrk="0" hangingPunct="1">
                <a:lnSpc>
                  <a:spcPct val="100000"/>
                </a:lnSpc>
                <a:spcBef>
                  <a:spcPts val="0"/>
                </a:spcBef>
                <a:spcAft>
                  <a:spcPts val="526"/>
                </a:spcAft>
                <a:buFont typeface="Arial" panose="020B0604020202020204" pitchFamily="34" charset="0"/>
                <a:buChar char="–"/>
                <a:defRPr sz="1403" kern="1200">
                  <a:solidFill>
                    <a:schemeClr val="bg1"/>
                  </a:solidFill>
                  <a:latin typeface="+mn-lt"/>
                  <a:ea typeface="+mn-ea"/>
                  <a:cs typeface="+mn-cs"/>
                </a:defRPr>
              </a:lvl8pPr>
              <a:lvl9pPr marL="1122707" indent="-160388" algn="l" defTabSz="801934" rtl="0" eaLnBrk="1" latinLnBrk="0" hangingPunct="1">
                <a:lnSpc>
                  <a:spcPct val="100000"/>
                </a:lnSpc>
                <a:spcBef>
                  <a:spcPts val="0"/>
                </a:spcBef>
                <a:spcAft>
                  <a:spcPts val="526"/>
                </a:spcAft>
                <a:buFont typeface="Arial" panose="020B0604020202020204" pitchFamily="34" charset="0"/>
                <a:buChar char="•"/>
                <a:defRPr sz="1403" kern="1200">
                  <a:solidFill>
                    <a:schemeClr val="bg1"/>
                  </a:solidFill>
                  <a:latin typeface="+mn-lt"/>
                  <a:ea typeface="+mn-ea"/>
                  <a:cs typeface="+mn-cs"/>
                </a:defRPr>
              </a:lvl9pPr>
            </a:lstStyle>
            <a:p>
              <a:pPr marL="0" marR="0" lvl="0" indent="0" algn="ctr" defTabSz="801934" rtl="0" eaLnBrk="1" fontAlgn="auto" latinLnBrk="0" hangingPunct="1">
                <a:lnSpc>
                  <a:spcPct val="100000"/>
                </a:lnSpc>
                <a:spcBef>
                  <a:spcPts val="0"/>
                </a:spcBef>
                <a:spcAft>
                  <a:spcPts val="600"/>
                </a:spcAft>
                <a:buClr>
                  <a:srgbClr val="000000"/>
                </a:buClr>
                <a:buSzPts val="1800"/>
                <a:buFont typeface="Arial" panose="020B0604020202020204" pitchFamily="34" charset="0"/>
                <a:buNone/>
                <a:tabLst/>
                <a:defRPr/>
              </a:pPr>
              <a:r>
                <a:rPr kumimoji="0" lang="en-GB" sz="2000" b="0" i="0" u="none" strike="noStrike" kern="1200" cap="none" spc="0" normalizeH="0" baseline="0" noProof="0" dirty="0">
                  <a:ln>
                    <a:noFill/>
                  </a:ln>
                  <a:solidFill>
                    <a:srgbClr val="FFFFFF"/>
                  </a:solidFill>
                  <a:effectLst/>
                  <a:uLnTx/>
                  <a:uFillTx/>
                  <a:latin typeface="Arial"/>
                  <a:ea typeface="+mn-ea"/>
                  <a:cs typeface="+mn-cs"/>
                </a:rPr>
                <a:t>Mimica Bump tag</a:t>
              </a:r>
            </a:p>
          </p:txBody>
        </p:sp>
        <p:sp>
          <p:nvSpPr>
            <p:cNvPr id="16" name="Content Placeholder 1">
              <a:extLst>
                <a:ext uri="{FF2B5EF4-FFF2-40B4-BE49-F238E27FC236}">
                  <a16:creationId xmlns:a16="http://schemas.microsoft.com/office/drawing/2014/main" id="{FD33E4E7-8B96-4D65-AC5E-394B9681F0CD}"/>
                </a:ext>
              </a:extLst>
            </p:cNvPr>
            <p:cNvSpPr txBox="1">
              <a:spLocks/>
            </p:cNvSpPr>
            <p:nvPr/>
          </p:nvSpPr>
          <p:spPr>
            <a:xfrm>
              <a:off x="388413" y="4215619"/>
              <a:ext cx="3243699" cy="1187214"/>
            </a:xfrm>
            <a:prstGeom prst="rect">
              <a:avLst/>
            </a:prstGeom>
            <a:solidFill>
              <a:srgbClr val="1F2E79"/>
            </a:solidFill>
          </p:spPr>
          <p:txBody>
            <a:bodyPr vert="horz" lIns="144000" tIns="108000" rIns="144000" bIns="108000" rtlCol="0">
              <a:noAutofit/>
            </a:bodyPr>
            <a:lstStyle>
              <a:lvl1pPr marL="0" indent="0" algn="l" defTabSz="801934" rtl="0" eaLnBrk="1" latinLnBrk="0" hangingPunct="1">
                <a:lnSpc>
                  <a:spcPct val="100000"/>
                </a:lnSpc>
                <a:spcBef>
                  <a:spcPts val="0"/>
                </a:spcBef>
                <a:spcAft>
                  <a:spcPts val="900"/>
                </a:spcAft>
                <a:buFont typeface="Arial" panose="020B0604020202020204" pitchFamily="34" charset="0"/>
                <a:buNone/>
                <a:defRPr sz="1600" b="1" kern="1200">
                  <a:solidFill>
                    <a:schemeClr val="bg1"/>
                  </a:solidFill>
                  <a:latin typeface="+mn-lt"/>
                  <a:ea typeface="+mn-ea"/>
                  <a:cs typeface="+mn-cs"/>
                </a:defRPr>
              </a:lvl1pPr>
              <a:lvl2pPr marL="0" indent="0" algn="l" defTabSz="801934" rtl="0" eaLnBrk="1" latinLnBrk="0" hangingPunct="1">
                <a:lnSpc>
                  <a:spcPct val="100000"/>
                </a:lnSpc>
                <a:spcBef>
                  <a:spcPts val="0"/>
                </a:spcBef>
                <a:spcAft>
                  <a:spcPts val="526"/>
                </a:spcAft>
                <a:buFont typeface="Arial" panose="020B0604020202020204" pitchFamily="34" charset="0"/>
                <a:buNone/>
                <a:defRPr sz="1600" kern="1200">
                  <a:solidFill>
                    <a:schemeClr val="bg1"/>
                  </a:solidFill>
                  <a:latin typeface="+mn-lt"/>
                  <a:ea typeface="+mn-ea"/>
                  <a:cs typeface="+mn-cs"/>
                </a:defRPr>
              </a:lvl2pPr>
              <a:lvl3pPr marL="265113" indent="-265113" algn="l" defTabSz="801934" rtl="0" eaLnBrk="1" latinLnBrk="0" hangingPunct="1">
                <a:lnSpc>
                  <a:spcPct val="100000"/>
                </a:lnSpc>
                <a:spcBef>
                  <a:spcPts val="0"/>
                </a:spcBef>
                <a:spcAft>
                  <a:spcPts val="526"/>
                </a:spcAft>
                <a:buFont typeface="Arial" panose="020B0604020202020204" pitchFamily="34" charset="0"/>
                <a:buChar char="•"/>
                <a:tabLst/>
                <a:defRPr sz="1600" kern="1200">
                  <a:solidFill>
                    <a:schemeClr val="bg1"/>
                  </a:solidFill>
                  <a:latin typeface="+mn-lt"/>
                  <a:ea typeface="+mn-ea"/>
                  <a:cs typeface="+mn-cs"/>
                </a:defRPr>
              </a:lvl3pPr>
              <a:lvl4pPr marL="538163" indent="-273050" algn="l" defTabSz="801934" rtl="0" eaLnBrk="1" latinLnBrk="0" hangingPunct="1">
                <a:lnSpc>
                  <a:spcPct val="100000"/>
                </a:lnSpc>
                <a:spcBef>
                  <a:spcPts val="0"/>
                </a:spcBef>
                <a:spcAft>
                  <a:spcPts val="526"/>
                </a:spcAft>
                <a:buFont typeface="Arial" panose="020B0604020202020204" pitchFamily="34" charset="0"/>
                <a:buChar char="–"/>
                <a:defRPr sz="1600" kern="1200">
                  <a:solidFill>
                    <a:schemeClr val="bg1"/>
                  </a:solidFill>
                  <a:latin typeface="+mn-lt"/>
                  <a:ea typeface="+mn-ea"/>
                  <a:cs typeface="+mn-cs"/>
                </a:defRPr>
              </a:lvl4pPr>
              <a:lvl5pPr marL="803275" indent="-265113" algn="l" defTabSz="801934" rtl="0" eaLnBrk="1" latinLnBrk="0" hangingPunct="1">
                <a:lnSpc>
                  <a:spcPct val="100000"/>
                </a:lnSpc>
                <a:spcBef>
                  <a:spcPts val="0"/>
                </a:spcBef>
                <a:spcAft>
                  <a:spcPts val="526"/>
                </a:spcAft>
                <a:buFont typeface="Arial" panose="020B0604020202020204" pitchFamily="34" charset="0"/>
                <a:buChar char="•"/>
                <a:defRPr sz="1600" kern="1200">
                  <a:solidFill>
                    <a:schemeClr val="bg1"/>
                  </a:solidFill>
                  <a:latin typeface="+mn-lt"/>
                  <a:ea typeface="+mn-ea"/>
                  <a:cs typeface="+mn-cs"/>
                </a:defRPr>
              </a:lvl5pPr>
              <a:lvl6pPr marL="641547" indent="-160388" algn="l" defTabSz="801934" rtl="0" eaLnBrk="1" latinLnBrk="0" hangingPunct="1">
                <a:lnSpc>
                  <a:spcPct val="100000"/>
                </a:lnSpc>
                <a:spcBef>
                  <a:spcPts val="0"/>
                </a:spcBef>
                <a:spcAft>
                  <a:spcPts val="526"/>
                </a:spcAft>
                <a:buFont typeface="Arial" panose="020B0604020202020204" pitchFamily="34" charset="0"/>
                <a:buChar char="–"/>
                <a:defRPr sz="1403" kern="1200">
                  <a:solidFill>
                    <a:schemeClr val="bg1"/>
                  </a:solidFill>
                  <a:latin typeface="+mn-lt"/>
                  <a:ea typeface="+mn-ea"/>
                  <a:cs typeface="+mn-cs"/>
                </a:defRPr>
              </a:lvl6pPr>
              <a:lvl7pPr marL="801934" indent="-160388" algn="l" defTabSz="801934" rtl="0" eaLnBrk="1" latinLnBrk="0" hangingPunct="1">
                <a:lnSpc>
                  <a:spcPct val="100000"/>
                </a:lnSpc>
                <a:spcBef>
                  <a:spcPts val="0"/>
                </a:spcBef>
                <a:spcAft>
                  <a:spcPts val="526"/>
                </a:spcAft>
                <a:buFont typeface="Arial" panose="020B0604020202020204" pitchFamily="34" charset="0"/>
                <a:buChar char="•"/>
                <a:defRPr sz="1403" kern="1200">
                  <a:solidFill>
                    <a:schemeClr val="bg1"/>
                  </a:solidFill>
                  <a:latin typeface="+mn-lt"/>
                  <a:ea typeface="+mn-ea"/>
                  <a:cs typeface="+mn-cs"/>
                </a:defRPr>
              </a:lvl7pPr>
              <a:lvl8pPr marL="962321" indent="-160388" algn="l" defTabSz="801934" rtl="0" eaLnBrk="1" latinLnBrk="0" hangingPunct="1">
                <a:lnSpc>
                  <a:spcPct val="100000"/>
                </a:lnSpc>
                <a:spcBef>
                  <a:spcPts val="0"/>
                </a:spcBef>
                <a:spcAft>
                  <a:spcPts val="526"/>
                </a:spcAft>
                <a:buFont typeface="Arial" panose="020B0604020202020204" pitchFamily="34" charset="0"/>
                <a:buChar char="–"/>
                <a:defRPr sz="1403" kern="1200">
                  <a:solidFill>
                    <a:schemeClr val="bg1"/>
                  </a:solidFill>
                  <a:latin typeface="+mn-lt"/>
                  <a:ea typeface="+mn-ea"/>
                  <a:cs typeface="+mn-cs"/>
                </a:defRPr>
              </a:lvl8pPr>
              <a:lvl9pPr marL="1122707" indent="-160388" algn="l" defTabSz="801934" rtl="0" eaLnBrk="1" latinLnBrk="0" hangingPunct="1">
                <a:lnSpc>
                  <a:spcPct val="100000"/>
                </a:lnSpc>
                <a:spcBef>
                  <a:spcPts val="0"/>
                </a:spcBef>
                <a:spcAft>
                  <a:spcPts val="526"/>
                </a:spcAft>
                <a:buFont typeface="Arial" panose="020B0604020202020204" pitchFamily="34" charset="0"/>
                <a:buChar char="•"/>
                <a:defRPr sz="1403" kern="1200">
                  <a:solidFill>
                    <a:schemeClr val="bg1"/>
                  </a:solidFill>
                  <a:latin typeface="+mn-lt"/>
                  <a:ea typeface="+mn-ea"/>
                  <a:cs typeface="+mn-cs"/>
                </a:defRPr>
              </a:lvl9pPr>
            </a:lstStyle>
            <a:p>
              <a:pPr marL="0" marR="0" lvl="0" indent="0" algn="ctr" defTabSz="801934" rtl="0" eaLnBrk="1" fontAlgn="auto" latinLnBrk="0" hangingPunct="1">
                <a:lnSpc>
                  <a:spcPct val="100000"/>
                </a:lnSpc>
                <a:spcBef>
                  <a:spcPts val="0"/>
                </a:spcBef>
                <a:spcAft>
                  <a:spcPts val="600"/>
                </a:spcAft>
                <a:buClr>
                  <a:srgbClr val="000000"/>
                </a:buClr>
                <a:buSzPts val="1800"/>
                <a:buFont typeface="Arial" panose="020B0604020202020204" pitchFamily="34" charset="0"/>
                <a:buNone/>
                <a:tabLst/>
                <a:defRPr/>
              </a:pPr>
              <a:r>
                <a:rPr kumimoji="0" lang="en-US" sz="2000" b="0" i="0" u="none" strike="noStrike" kern="1200" cap="none" spc="0" normalizeH="0" baseline="0" noProof="0" dirty="0">
                  <a:ln>
                    <a:noFill/>
                  </a:ln>
                  <a:solidFill>
                    <a:srgbClr val="FFFFFF"/>
                  </a:solidFill>
                  <a:effectLst/>
                  <a:uLnTx/>
                  <a:uFillTx/>
                  <a:latin typeface="Arial"/>
                  <a:ea typeface="+mn-ea"/>
                  <a:cs typeface="+mn-cs"/>
                </a:rPr>
                <a:t>F</a:t>
              </a:r>
              <a:r>
                <a:rPr kumimoji="0" lang="en-GB" sz="2000" b="0" i="0" u="none" strike="noStrike" kern="1200" cap="none" spc="0" normalizeH="0" baseline="0" noProof="0" dirty="0" err="1">
                  <a:ln>
                    <a:noFill/>
                  </a:ln>
                  <a:solidFill>
                    <a:srgbClr val="FFFFFF"/>
                  </a:solidFill>
                  <a:effectLst/>
                  <a:uLnTx/>
                  <a:uFillTx/>
                  <a:latin typeface="Arial"/>
                  <a:ea typeface="+mn-ea"/>
                  <a:cs typeface="+mn-cs"/>
                </a:rPr>
                <a:t>oodMarble</a:t>
              </a:r>
              <a:endParaRPr kumimoji="0" lang="en-GB" sz="2000" b="0" i="0" u="none" strike="noStrike" kern="1200" cap="none" spc="0" normalizeH="0" baseline="0" noProof="0" dirty="0">
                <a:ln>
                  <a:noFill/>
                </a:ln>
                <a:solidFill>
                  <a:srgbClr val="FFFFFF"/>
                </a:solidFill>
                <a:effectLst/>
                <a:uLnTx/>
                <a:uFillTx/>
                <a:latin typeface="Arial"/>
                <a:ea typeface="+mn-ea"/>
                <a:cs typeface="+mn-cs"/>
              </a:endParaRPr>
            </a:p>
          </p:txBody>
        </p:sp>
        <p:sp>
          <p:nvSpPr>
            <p:cNvPr id="17" name="Content Placeholder 1">
              <a:extLst>
                <a:ext uri="{FF2B5EF4-FFF2-40B4-BE49-F238E27FC236}">
                  <a16:creationId xmlns:a16="http://schemas.microsoft.com/office/drawing/2014/main" id="{FA5C3A64-AC70-4758-84D6-097613B1974D}"/>
                </a:ext>
              </a:extLst>
            </p:cNvPr>
            <p:cNvSpPr txBox="1">
              <a:spLocks/>
            </p:cNvSpPr>
            <p:nvPr/>
          </p:nvSpPr>
          <p:spPr>
            <a:xfrm>
              <a:off x="7296619" y="4215619"/>
              <a:ext cx="3243699" cy="1187214"/>
            </a:xfrm>
            <a:prstGeom prst="rect">
              <a:avLst/>
            </a:prstGeom>
            <a:solidFill>
              <a:srgbClr val="1F2E79"/>
            </a:solidFill>
          </p:spPr>
          <p:txBody>
            <a:bodyPr vert="horz" lIns="144000" tIns="108000" rIns="144000" bIns="108000" rtlCol="0">
              <a:noAutofit/>
            </a:bodyPr>
            <a:lstStyle>
              <a:lvl1pPr marL="0" indent="0" algn="l" defTabSz="801934" rtl="0" eaLnBrk="1" latinLnBrk="0" hangingPunct="1">
                <a:lnSpc>
                  <a:spcPct val="100000"/>
                </a:lnSpc>
                <a:spcBef>
                  <a:spcPts val="0"/>
                </a:spcBef>
                <a:spcAft>
                  <a:spcPts val="900"/>
                </a:spcAft>
                <a:buFont typeface="Arial" panose="020B0604020202020204" pitchFamily="34" charset="0"/>
                <a:buNone/>
                <a:defRPr sz="1600" b="1" kern="1200">
                  <a:solidFill>
                    <a:schemeClr val="bg1"/>
                  </a:solidFill>
                  <a:latin typeface="+mn-lt"/>
                  <a:ea typeface="+mn-ea"/>
                  <a:cs typeface="+mn-cs"/>
                </a:defRPr>
              </a:lvl1pPr>
              <a:lvl2pPr marL="0" indent="0" algn="l" defTabSz="801934" rtl="0" eaLnBrk="1" latinLnBrk="0" hangingPunct="1">
                <a:lnSpc>
                  <a:spcPct val="100000"/>
                </a:lnSpc>
                <a:spcBef>
                  <a:spcPts val="0"/>
                </a:spcBef>
                <a:spcAft>
                  <a:spcPts val="526"/>
                </a:spcAft>
                <a:buFont typeface="Arial" panose="020B0604020202020204" pitchFamily="34" charset="0"/>
                <a:buNone/>
                <a:defRPr sz="1600" kern="1200">
                  <a:solidFill>
                    <a:schemeClr val="bg1"/>
                  </a:solidFill>
                  <a:latin typeface="+mn-lt"/>
                  <a:ea typeface="+mn-ea"/>
                  <a:cs typeface="+mn-cs"/>
                </a:defRPr>
              </a:lvl2pPr>
              <a:lvl3pPr marL="265113" indent="-265113" algn="l" defTabSz="801934" rtl="0" eaLnBrk="1" latinLnBrk="0" hangingPunct="1">
                <a:lnSpc>
                  <a:spcPct val="100000"/>
                </a:lnSpc>
                <a:spcBef>
                  <a:spcPts val="0"/>
                </a:spcBef>
                <a:spcAft>
                  <a:spcPts val="526"/>
                </a:spcAft>
                <a:buFont typeface="Arial" panose="020B0604020202020204" pitchFamily="34" charset="0"/>
                <a:buChar char="•"/>
                <a:tabLst/>
                <a:defRPr sz="1600" kern="1200">
                  <a:solidFill>
                    <a:schemeClr val="bg1"/>
                  </a:solidFill>
                  <a:latin typeface="+mn-lt"/>
                  <a:ea typeface="+mn-ea"/>
                  <a:cs typeface="+mn-cs"/>
                </a:defRPr>
              </a:lvl3pPr>
              <a:lvl4pPr marL="538163" indent="-273050" algn="l" defTabSz="801934" rtl="0" eaLnBrk="1" latinLnBrk="0" hangingPunct="1">
                <a:lnSpc>
                  <a:spcPct val="100000"/>
                </a:lnSpc>
                <a:spcBef>
                  <a:spcPts val="0"/>
                </a:spcBef>
                <a:spcAft>
                  <a:spcPts val="526"/>
                </a:spcAft>
                <a:buFont typeface="Arial" panose="020B0604020202020204" pitchFamily="34" charset="0"/>
                <a:buChar char="–"/>
                <a:defRPr sz="1600" kern="1200">
                  <a:solidFill>
                    <a:schemeClr val="bg1"/>
                  </a:solidFill>
                  <a:latin typeface="+mn-lt"/>
                  <a:ea typeface="+mn-ea"/>
                  <a:cs typeface="+mn-cs"/>
                </a:defRPr>
              </a:lvl4pPr>
              <a:lvl5pPr marL="803275" indent="-265113" algn="l" defTabSz="801934" rtl="0" eaLnBrk="1" latinLnBrk="0" hangingPunct="1">
                <a:lnSpc>
                  <a:spcPct val="100000"/>
                </a:lnSpc>
                <a:spcBef>
                  <a:spcPts val="0"/>
                </a:spcBef>
                <a:spcAft>
                  <a:spcPts val="526"/>
                </a:spcAft>
                <a:buFont typeface="Arial" panose="020B0604020202020204" pitchFamily="34" charset="0"/>
                <a:buChar char="•"/>
                <a:defRPr sz="1600" kern="1200">
                  <a:solidFill>
                    <a:schemeClr val="bg1"/>
                  </a:solidFill>
                  <a:latin typeface="+mn-lt"/>
                  <a:ea typeface="+mn-ea"/>
                  <a:cs typeface="+mn-cs"/>
                </a:defRPr>
              </a:lvl5pPr>
              <a:lvl6pPr marL="641547" indent="-160388" algn="l" defTabSz="801934" rtl="0" eaLnBrk="1" latinLnBrk="0" hangingPunct="1">
                <a:lnSpc>
                  <a:spcPct val="100000"/>
                </a:lnSpc>
                <a:spcBef>
                  <a:spcPts val="0"/>
                </a:spcBef>
                <a:spcAft>
                  <a:spcPts val="526"/>
                </a:spcAft>
                <a:buFont typeface="Arial" panose="020B0604020202020204" pitchFamily="34" charset="0"/>
                <a:buChar char="–"/>
                <a:defRPr sz="1403" kern="1200">
                  <a:solidFill>
                    <a:schemeClr val="bg1"/>
                  </a:solidFill>
                  <a:latin typeface="+mn-lt"/>
                  <a:ea typeface="+mn-ea"/>
                  <a:cs typeface="+mn-cs"/>
                </a:defRPr>
              </a:lvl6pPr>
              <a:lvl7pPr marL="801934" indent="-160388" algn="l" defTabSz="801934" rtl="0" eaLnBrk="1" latinLnBrk="0" hangingPunct="1">
                <a:lnSpc>
                  <a:spcPct val="100000"/>
                </a:lnSpc>
                <a:spcBef>
                  <a:spcPts val="0"/>
                </a:spcBef>
                <a:spcAft>
                  <a:spcPts val="526"/>
                </a:spcAft>
                <a:buFont typeface="Arial" panose="020B0604020202020204" pitchFamily="34" charset="0"/>
                <a:buChar char="•"/>
                <a:defRPr sz="1403" kern="1200">
                  <a:solidFill>
                    <a:schemeClr val="bg1"/>
                  </a:solidFill>
                  <a:latin typeface="+mn-lt"/>
                  <a:ea typeface="+mn-ea"/>
                  <a:cs typeface="+mn-cs"/>
                </a:defRPr>
              </a:lvl7pPr>
              <a:lvl8pPr marL="962321" indent="-160388" algn="l" defTabSz="801934" rtl="0" eaLnBrk="1" latinLnBrk="0" hangingPunct="1">
                <a:lnSpc>
                  <a:spcPct val="100000"/>
                </a:lnSpc>
                <a:spcBef>
                  <a:spcPts val="0"/>
                </a:spcBef>
                <a:spcAft>
                  <a:spcPts val="526"/>
                </a:spcAft>
                <a:buFont typeface="Arial" panose="020B0604020202020204" pitchFamily="34" charset="0"/>
                <a:buChar char="–"/>
                <a:defRPr sz="1403" kern="1200">
                  <a:solidFill>
                    <a:schemeClr val="bg1"/>
                  </a:solidFill>
                  <a:latin typeface="+mn-lt"/>
                  <a:ea typeface="+mn-ea"/>
                  <a:cs typeface="+mn-cs"/>
                </a:defRPr>
              </a:lvl8pPr>
              <a:lvl9pPr marL="1122707" indent="-160388" algn="l" defTabSz="801934" rtl="0" eaLnBrk="1" latinLnBrk="0" hangingPunct="1">
                <a:lnSpc>
                  <a:spcPct val="100000"/>
                </a:lnSpc>
                <a:spcBef>
                  <a:spcPts val="0"/>
                </a:spcBef>
                <a:spcAft>
                  <a:spcPts val="526"/>
                </a:spcAft>
                <a:buFont typeface="Arial" panose="020B0604020202020204" pitchFamily="34" charset="0"/>
                <a:buChar char="•"/>
                <a:defRPr sz="1403" kern="1200">
                  <a:solidFill>
                    <a:schemeClr val="bg1"/>
                  </a:solidFill>
                  <a:latin typeface="+mn-lt"/>
                  <a:ea typeface="+mn-ea"/>
                  <a:cs typeface="+mn-cs"/>
                </a:defRPr>
              </a:lvl9pPr>
            </a:lstStyle>
            <a:p>
              <a:pPr marL="0" marR="0" lvl="0" indent="0" algn="ctr" defTabSz="801934" rtl="0" eaLnBrk="1" fontAlgn="auto" latinLnBrk="0" hangingPunct="1">
                <a:lnSpc>
                  <a:spcPct val="100000"/>
                </a:lnSpc>
                <a:spcBef>
                  <a:spcPts val="0"/>
                </a:spcBef>
                <a:spcAft>
                  <a:spcPts val="600"/>
                </a:spcAft>
                <a:buClrTx/>
                <a:buSzTx/>
                <a:buFont typeface="Arial" panose="020B0604020202020204" pitchFamily="34" charset="0"/>
                <a:buNone/>
                <a:tabLst/>
                <a:defRPr/>
              </a:pPr>
              <a:r>
                <a:rPr kumimoji="0" lang="en-GB" sz="2000" b="0" i="0" u="none" strike="noStrike" kern="1200" cap="none" spc="0" normalizeH="0" baseline="0" noProof="0" dirty="0">
                  <a:ln>
                    <a:noFill/>
                  </a:ln>
                  <a:solidFill>
                    <a:srgbClr val="FFFFFF"/>
                  </a:solidFill>
                  <a:effectLst/>
                  <a:uLnTx/>
                  <a:uFillTx/>
                  <a:latin typeface="Arial"/>
                  <a:ea typeface="+mn-ea"/>
                  <a:cs typeface="+mn-cs"/>
                </a:rPr>
                <a:t>Farmer’s Fridge</a:t>
              </a:r>
            </a:p>
          </p:txBody>
        </p:sp>
        <p:sp>
          <p:nvSpPr>
            <p:cNvPr id="18" name="Content Placeholder 1">
              <a:extLst>
                <a:ext uri="{FF2B5EF4-FFF2-40B4-BE49-F238E27FC236}">
                  <a16:creationId xmlns:a16="http://schemas.microsoft.com/office/drawing/2014/main" id="{3188D9CE-7AA6-4C8D-A53F-3E9EE4B1B6F5}"/>
                </a:ext>
              </a:extLst>
            </p:cNvPr>
            <p:cNvSpPr txBox="1">
              <a:spLocks/>
            </p:cNvSpPr>
            <p:nvPr/>
          </p:nvSpPr>
          <p:spPr>
            <a:xfrm>
              <a:off x="3835870" y="2811860"/>
              <a:ext cx="3243699" cy="1188000"/>
            </a:xfrm>
            <a:prstGeom prst="rect">
              <a:avLst/>
            </a:prstGeom>
            <a:solidFill>
              <a:srgbClr val="1F2E79"/>
            </a:solidFill>
          </p:spPr>
          <p:txBody>
            <a:bodyPr vert="horz" lIns="144000" tIns="108000" rIns="144000" bIns="108000" rtlCol="0">
              <a:noAutofit/>
            </a:bodyPr>
            <a:lstStyle>
              <a:lvl1pPr marL="0" indent="0" algn="l" defTabSz="801934" rtl="0" eaLnBrk="1" latinLnBrk="0" hangingPunct="1">
                <a:lnSpc>
                  <a:spcPct val="100000"/>
                </a:lnSpc>
                <a:spcBef>
                  <a:spcPts val="0"/>
                </a:spcBef>
                <a:spcAft>
                  <a:spcPts val="900"/>
                </a:spcAft>
                <a:buFont typeface="Arial" panose="020B0604020202020204" pitchFamily="34" charset="0"/>
                <a:buNone/>
                <a:defRPr sz="1600" b="1" kern="1200">
                  <a:solidFill>
                    <a:schemeClr val="bg1"/>
                  </a:solidFill>
                  <a:latin typeface="+mn-lt"/>
                  <a:ea typeface="+mn-ea"/>
                  <a:cs typeface="+mn-cs"/>
                </a:defRPr>
              </a:lvl1pPr>
              <a:lvl2pPr marL="0" indent="0" algn="l" defTabSz="801934" rtl="0" eaLnBrk="1" latinLnBrk="0" hangingPunct="1">
                <a:lnSpc>
                  <a:spcPct val="100000"/>
                </a:lnSpc>
                <a:spcBef>
                  <a:spcPts val="0"/>
                </a:spcBef>
                <a:spcAft>
                  <a:spcPts val="526"/>
                </a:spcAft>
                <a:buFont typeface="Arial" panose="020B0604020202020204" pitchFamily="34" charset="0"/>
                <a:buNone/>
                <a:defRPr sz="1600" kern="1200">
                  <a:solidFill>
                    <a:schemeClr val="bg1"/>
                  </a:solidFill>
                  <a:latin typeface="+mn-lt"/>
                  <a:ea typeface="+mn-ea"/>
                  <a:cs typeface="+mn-cs"/>
                </a:defRPr>
              </a:lvl2pPr>
              <a:lvl3pPr marL="265113" indent="-265113" algn="l" defTabSz="801934" rtl="0" eaLnBrk="1" latinLnBrk="0" hangingPunct="1">
                <a:lnSpc>
                  <a:spcPct val="100000"/>
                </a:lnSpc>
                <a:spcBef>
                  <a:spcPts val="0"/>
                </a:spcBef>
                <a:spcAft>
                  <a:spcPts val="526"/>
                </a:spcAft>
                <a:buFont typeface="Arial" panose="020B0604020202020204" pitchFamily="34" charset="0"/>
                <a:buChar char="•"/>
                <a:tabLst/>
                <a:defRPr sz="1600" kern="1200">
                  <a:solidFill>
                    <a:schemeClr val="bg1"/>
                  </a:solidFill>
                  <a:latin typeface="+mn-lt"/>
                  <a:ea typeface="+mn-ea"/>
                  <a:cs typeface="+mn-cs"/>
                </a:defRPr>
              </a:lvl3pPr>
              <a:lvl4pPr marL="538163" indent="-273050" algn="l" defTabSz="801934" rtl="0" eaLnBrk="1" latinLnBrk="0" hangingPunct="1">
                <a:lnSpc>
                  <a:spcPct val="100000"/>
                </a:lnSpc>
                <a:spcBef>
                  <a:spcPts val="0"/>
                </a:spcBef>
                <a:spcAft>
                  <a:spcPts val="526"/>
                </a:spcAft>
                <a:buFont typeface="Arial" panose="020B0604020202020204" pitchFamily="34" charset="0"/>
                <a:buChar char="–"/>
                <a:defRPr sz="1600" kern="1200">
                  <a:solidFill>
                    <a:schemeClr val="bg1"/>
                  </a:solidFill>
                  <a:latin typeface="+mn-lt"/>
                  <a:ea typeface="+mn-ea"/>
                  <a:cs typeface="+mn-cs"/>
                </a:defRPr>
              </a:lvl4pPr>
              <a:lvl5pPr marL="803275" indent="-265113" algn="l" defTabSz="801934" rtl="0" eaLnBrk="1" latinLnBrk="0" hangingPunct="1">
                <a:lnSpc>
                  <a:spcPct val="100000"/>
                </a:lnSpc>
                <a:spcBef>
                  <a:spcPts val="0"/>
                </a:spcBef>
                <a:spcAft>
                  <a:spcPts val="526"/>
                </a:spcAft>
                <a:buFont typeface="Arial" panose="020B0604020202020204" pitchFamily="34" charset="0"/>
                <a:buChar char="•"/>
                <a:defRPr sz="1600" kern="1200">
                  <a:solidFill>
                    <a:schemeClr val="bg1"/>
                  </a:solidFill>
                  <a:latin typeface="+mn-lt"/>
                  <a:ea typeface="+mn-ea"/>
                  <a:cs typeface="+mn-cs"/>
                </a:defRPr>
              </a:lvl5pPr>
              <a:lvl6pPr marL="641547" indent="-160388" algn="l" defTabSz="801934" rtl="0" eaLnBrk="1" latinLnBrk="0" hangingPunct="1">
                <a:lnSpc>
                  <a:spcPct val="100000"/>
                </a:lnSpc>
                <a:spcBef>
                  <a:spcPts val="0"/>
                </a:spcBef>
                <a:spcAft>
                  <a:spcPts val="526"/>
                </a:spcAft>
                <a:buFont typeface="Arial" panose="020B0604020202020204" pitchFamily="34" charset="0"/>
                <a:buChar char="–"/>
                <a:defRPr sz="1403" kern="1200">
                  <a:solidFill>
                    <a:schemeClr val="bg1"/>
                  </a:solidFill>
                  <a:latin typeface="+mn-lt"/>
                  <a:ea typeface="+mn-ea"/>
                  <a:cs typeface="+mn-cs"/>
                </a:defRPr>
              </a:lvl6pPr>
              <a:lvl7pPr marL="801934" indent="-160388" algn="l" defTabSz="801934" rtl="0" eaLnBrk="1" latinLnBrk="0" hangingPunct="1">
                <a:lnSpc>
                  <a:spcPct val="100000"/>
                </a:lnSpc>
                <a:spcBef>
                  <a:spcPts val="0"/>
                </a:spcBef>
                <a:spcAft>
                  <a:spcPts val="526"/>
                </a:spcAft>
                <a:buFont typeface="Arial" panose="020B0604020202020204" pitchFamily="34" charset="0"/>
                <a:buChar char="•"/>
                <a:defRPr sz="1403" kern="1200">
                  <a:solidFill>
                    <a:schemeClr val="bg1"/>
                  </a:solidFill>
                  <a:latin typeface="+mn-lt"/>
                  <a:ea typeface="+mn-ea"/>
                  <a:cs typeface="+mn-cs"/>
                </a:defRPr>
              </a:lvl7pPr>
              <a:lvl8pPr marL="962321" indent="-160388" algn="l" defTabSz="801934" rtl="0" eaLnBrk="1" latinLnBrk="0" hangingPunct="1">
                <a:lnSpc>
                  <a:spcPct val="100000"/>
                </a:lnSpc>
                <a:spcBef>
                  <a:spcPts val="0"/>
                </a:spcBef>
                <a:spcAft>
                  <a:spcPts val="526"/>
                </a:spcAft>
                <a:buFont typeface="Arial" panose="020B0604020202020204" pitchFamily="34" charset="0"/>
                <a:buChar char="–"/>
                <a:defRPr sz="1403" kern="1200">
                  <a:solidFill>
                    <a:schemeClr val="bg1"/>
                  </a:solidFill>
                  <a:latin typeface="+mn-lt"/>
                  <a:ea typeface="+mn-ea"/>
                  <a:cs typeface="+mn-cs"/>
                </a:defRPr>
              </a:lvl8pPr>
              <a:lvl9pPr marL="1122707" indent="-160388" algn="l" defTabSz="801934" rtl="0" eaLnBrk="1" latinLnBrk="0" hangingPunct="1">
                <a:lnSpc>
                  <a:spcPct val="100000"/>
                </a:lnSpc>
                <a:spcBef>
                  <a:spcPts val="0"/>
                </a:spcBef>
                <a:spcAft>
                  <a:spcPts val="526"/>
                </a:spcAft>
                <a:buFont typeface="Arial" panose="020B0604020202020204" pitchFamily="34" charset="0"/>
                <a:buChar char="•"/>
                <a:defRPr sz="1403" kern="1200">
                  <a:solidFill>
                    <a:schemeClr val="bg1"/>
                  </a:solidFill>
                  <a:latin typeface="+mn-lt"/>
                  <a:ea typeface="+mn-ea"/>
                  <a:cs typeface="+mn-cs"/>
                </a:defRPr>
              </a:lvl9pPr>
            </a:lstStyle>
            <a:p>
              <a:pPr marL="0" marR="0" lvl="0" indent="0" algn="ctr" defTabSz="801934" rtl="0" eaLnBrk="1" fontAlgn="auto" latinLnBrk="0" hangingPunct="1">
                <a:lnSpc>
                  <a:spcPct val="100000"/>
                </a:lnSpc>
                <a:spcBef>
                  <a:spcPts val="0"/>
                </a:spcBef>
                <a:spcAft>
                  <a:spcPts val="600"/>
                </a:spcAft>
                <a:buClr>
                  <a:srgbClr val="000000"/>
                </a:buClr>
                <a:buSzPts val="1800"/>
                <a:buFont typeface="Arial" panose="020B0604020202020204" pitchFamily="34" charset="0"/>
                <a:buNone/>
                <a:tabLst/>
                <a:defRPr/>
              </a:pPr>
              <a:r>
                <a:rPr kumimoji="0" lang="en-GB" sz="2000" b="0" i="0" u="none" strike="noStrike" kern="1200" cap="none" spc="0" normalizeH="0" baseline="0" noProof="0" dirty="0" err="1">
                  <a:ln>
                    <a:noFill/>
                  </a:ln>
                  <a:solidFill>
                    <a:srgbClr val="FFFFFF"/>
                  </a:solidFill>
                  <a:effectLst/>
                  <a:uLnTx/>
                  <a:uFillTx/>
                  <a:latin typeface="Arial"/>
                  <a:ea typeface="+mn-ea"/>
                  <a:cs typeface="+mn-cs"/>
                </a:rPr>
                <a:t>FoodBot</a:t>
              </a:r>
              <a:r>
                <a:rPr kumimoji="0" lang="en-GB" sz="2000" b="0" i="0" u="none" strike="noStrike" kern="1200" cap="none" spc="0" normalizeH="0" baseline="0" noProof="0" dirty="0">
                  <a:ln>
                    <a:noFill/>
                  </a:ln>
                  <a:solidFill>
                    <a:srgbClr val="FFFFFF"/>
                  </a:solidFill>
                  <a:effectLst/>
                  <a:uLnTx/>
                  <a:uFillTx/>
                  <a:latin typeface="Arial"/>
                  <a:ea typeface="+mn-ea"/>
                  <a:cs typeface="+mn-cs"/>
                </a:rPr>
                <a:t> S2</a:t>
              </a:r>
            </a:p>
          </p:txBody>
        </p:sp>
      </p:grpSp>
      <p:sp>
        <p:nvSpPr>
          <p:cNvPr id="6" name="Rectangle 5">
            <a:extLst>
              <a:ext uri="{FF2B5EF4-FFF2-40B4-BE49-F238E27FC236}">
                <a16:creationId xmlns:a16="http://schemas.microsoft.com/office/drawing/2014/main" id="{E11081F8-AA30-49B4-AE59-0431BEA37BFF}"/>
              </a:ext>
            </a:extLst>
          </p:cNvPr>
          <p:cNvSpPr/>
          <p:nvPr/>
        </p:nvSpPr>
        <p:spPr>
          <a:xfrm>
            <a:off x="388412" y="5788502"/>
            <a:ext cx="3129229" cy="564257"/>
          </a:xfrm>
          <a:prstGeom prst="rect">
            <a:avLst/>
          </a:prstGeom>
        </p:spPr>
        <p:txBody>
          <a:bodyPr wrap="square" lIns="0" tIns="0" rIns="0" bIns="0">
            <a:spAutoFit/>
          </a:bodyPr>
          <a:lstStyle/>
          <a:p>
            <a:pPr marL="0" marR="0" lvl="0" indent="0" algn="l" defTabSz="801934" rtl="0" eaLnBrk="1" fontAlgn="auto" latinLnBrk="0" hangingPunct="1">
              <a:lnSpc>
                <a:spcPts val="2200"/>
              </a:lnSpc>
              <a:spcBef>
                <a:spcPts val="0"/>
              </a:spcBef>
              <a:spcAft>
                <a:spcPts val="900"/>
              </a:spcAft>
              <a:buClrTx/>
              <a:buSzTx/>
              <a:buFontTx/>
              <a:buNone/>
              <a:tabLst/>
              <a:defRPr/>
            </a:pPr>
            <a:r>
              <a:rPr kumimoji="0" lang="en-GB" sz="2000" b="1" i="0" u="none" strike="noStrike" kern="1200" cap="none" spc="0" normalizeH="0" baseline="0" noProof="0" dirty="0">
                <a:ln>
                  <a:noFill/>
                </a:ln>
                <a:solidFill>
                  <a:srgbClr val="FFFFFF"/>
                </a:solidFill>
                <a:effectLst/>
                <a:uLnTx/>
                <a:uFillTx/>
                <a:latin typeface="Arial"/>
                <a:ea typeface="+mn-ea"/>
                <a:cs typeface="+mn-cs"/>
              </a:rPr>
              <a:t>For your piece of technology, find out:</a:t>
            </a:r>
          </a:p>
        </p:txBody>
      </p:sp>
      <p:sp>
        <p:nvSpPr>
          <p:cNvPr id="19" name="Rectangle 18">
            <a:extLst>
              <a:ext uri="{FF2B5EF4-FFF2-40B4-BE49-F238E27FC236}">
                <a16:creationId xmlns:a16="http://schemas.microsoft.com/office/drawing/2014/main" id="{7AA29EC2-B6F2-4BFC-94E6-7ABAB8BD2FE7}"/>
              </a:ext>
            </a:extLst>
          </p:cNvPr>
          <p:cNvSpPr/>
          <p:nvPr/>
        </p:nvSpPr>
        <p:spPr>
          <a:xfrm>
            <a:off x="3517641" y="5695760"/>
            <a:ext cx="6522107" cy="1756891"/>
          </a:xfrm>
          <a:prstGeom prst="rect">
            <a:avLst/>
          </a:prstGeom>
        </p:spPr>
        <p:txBody>
          <a:bodyPr wrap="square" lIns="0" tIns="0" rIns="0" bIns="0">
            <a:spAutoFit/>
          </a:bodyPr>
          <a:lstStyle/>
          <a:p>
            <a:pPr marL="0" marR="0" lvl="0" indent="0" algn="l" defTabSz="801934" rtl="0" eaLnBrk="1" fontAlgn="auto" latinLnBrk="0" hangingPunct="1">
              <a:lnSpc>
                <a:spcPts val="2200"/>
              </a:lnSpc>
              <a:spcBef>
                <a:spcPts val="0"/>
              </a:spcBef>
              <a:spcAft>
                <a:spcPts val="900"/>
              </a:spcAft>
              <a:buClrTx/>
              <a:buSzTx/>
              <a:buFontTx/>
              <a:buNone/>
              <a:tabLst/>
              <a:defRPr/>
            </a:pPr>
            <a:r>
              <a:rPr kumimoji="0" lang="en-GB" sz="2000" b="0" i="0" u="none" strike="noStrike" kern="1200" cap="none" spc="0" normalizeH="0" baseline="0" noProof="0" dirty="0">
                <a:ln>
                  <a:noFill/>
                </a:ln>
                <a:solidFill>
                  <a:srgbClr val="FFFFFF"/>
                </a:solidFill>
                <a:effectLst/>
                <a:uLnTx/>
                <a:uFillTx/>
                <a:latin typeface="Arial"/>
                <a:ea typeface="+mn-ea"/>
                <a:cs typeface="+mn-cs"/>
              </a:rPr>
              <a:t>How does the tech work? </a:t>
            </a:r>
          </a:p>
          <a:p>
            <a:pPr marL="0" marR="0" lvl="0" indent="0" algn="l" defTabSz="801934" rtl="0" eaLnBrk="1" fontAlgn="auto" latinLnBrk="0" hangingPunct="1">
              <a:lnSpc>
                <a:spcPts val="2200"/>
              </a:lnSpc>
              <a:spcBef>
                <a:spcPts val="0"/>
              </a:spcBef>
              <a:spcAft>
                <a:spcPts val="900"/>
              </a:spcAft>
              <a:buClrTx/>
              <a:buSzTx/>
              <a:buFontTx/>
              <a:buNone/>
              <a:tabLst/>
              <a:defRPr/>
            </a:pPr>
            <a:r>
              <a:rPr kumimoji="0" lang="en-GB" sz="2000" b="0" i="0" u="none" strike="noStrike" kern="1200" cap="none" spc="0" normalizeH="0" baseline="0" noProof="0" dirty="0">
                <a:ln>
                  <a:noFill/>
                </a:ln>
                <a:solidFill>
                  <a:srgbClr val="FFFFFF"/>
                </a:solidFill>
                <a:effectLst/>
                <a:uLnTx/>
                <a:uFillTx/>
                <a:latin typeface="Arial"/>
                <a:ea typeface="+mn-ea"/>
                <a:cs typeface="+mn-cs"/>
              </a:rPr>
              <a:t>Who created the technology? </a:t>
            </a:r>
          </a:p>
          <a:p>
            <a:pPr marL="0" marR="0" lvl="0" indent="0" algn="l" defTabSz="801934" rtl="0" eaLnBrk="1" fontAlgn="auto" latinLnBrk="0" hangingPunct="1">
              <a:lnSpc>
                <a:spcPts val="2200"/>
              </a:lnSpc>
              <a:spcBef>
                <a:spcPts val="0"/>
              </a:spcBef>
              <a:spcAft>
                <a:spcPts val="900"/>
              </a:spcAft>
              <a:buClrTx/>
              <a:buSzTx/>
              <a:buFontTx/>
              <a:buNone/>
              <a:tabLst/>
              <a:defRPr/>
            </a:pPr>
            <a:r>
              <a:rPr kumimoji="0" lang="en-GB" sz="2000" b="0" i="0" u="none" strike="noStrike" kern="1200" cap="none" spc="0" normalizeH="0" baseline="0" noProof="0" dirty="0">
                <a:ln>
                  <a:noFill/>
                </a:ln>
                <a:solidFill>
                  <a:srgbClr val="FFFFFF"/>
                </a:solidFill>
                <a:effectLst/>
                <a:uLnTx/>
                <a:uFillTx/>
                <a:latin typeface="Arial"/>
                <a:ea typeface="+mn-ea"/>
                <a:cs typeface="+mn-cs"/>
              </a:rPr>
              <a:t>What careers and jobs could you have working with / creating that technology? </a:t>
            </a:r>
          </a:p>
          <a:p>
            <a:pPr marL="0" marR="0" lvl="0" indent="0" algn="l" defTabSz="801934" rtl="0" eaLnBrk="1" fontAlgn="auto" latinLnBrk="0" hangingPunct="1">
              <a:lnSpc>
                <a:spcPts val="2200"/>
              </a:lnSpc>
              <a:spcBef>
                <a:spcPts val="0"/>
              </a:spcBef>
              <a:spcAft>
                <a:spcPts val="900"/>
              </a:spcAft>
              <a:buClrTx/>
              <a:buSzTx/>
              <a:buFontTx/>
              <a:buNone/>
              <a:tabLst/>
              <a:defRPr/>
            </a:pPr>
            <a:r>
              <a:rPr kumimoji="0" lang="en-GB" sz="2000" b="0" i="0" u="none" strike="noStrike" kern="1200" cap="none" spc="0" normalizeH="0" baseline="0" noProof="0" dirty="0">
                <a:ln>
                  <a:noFill/>
                </a:ln>
                <a:solidFill>
                  <a:srgbClr val="FFFFFF"/>
                </a:solidFill>
                <a:effectLst/>
                <a:uLnTx/>
                <a:uFillTx/>
                <a:latin typeface="Arial"/>
                <a:ea typeface="+mn-ea"/>
                <a:cs typeface="+mn-cs"/>
              </a:rPr>
              <a:t>How does this technology benefit the user / environment? </a:t>
            </a:r>
          </a:p>
        </p:txBody>
      </p:sp>
      <p:sp>
        <p:nvSpPr>
          <p:cNvPr id="20" name="TextBox 19">
            <a:extLst>
              <a:ext uri="{FF2B5EF4-FFF2-40B4-BE49-F238E27FC236}">
                <a16:creationId xmlns:a16="http://schemas.microsoft.com/office/drawing/2014/main" id="{5ECE0C87-2E53-4972-A573-F601ECD70443}"/>
              </a:ext>
            </a:extLst>
          </p:cNvPr>
          <p:cNvSpPr txBox="1"/>
          <p:nvPr/>
        </p:nvSpPr>
        <p:spPr>
          <a:xfrm>
            <a:off x="388413" y="7055696"/>
            <a:ext cx="2628000" cy="151194"/>
          </a:xfrm>
          <a:prstGeom prst="rect">
            <a:avLst/>
          </a:prstGeom>
          <a:solidFill>
            <a:schemeClr val="accent2"/>
          </a:solidFill>
        </p:spPr>
        <p:txBody>
          <a:bodyPr wrap="square" lIns="0" tIns="0" rIns="0" bIns="0" rtlCol="0" anchor="b"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800" b="1" i="0" u="none" strike="noStrike" kern="1200" cap="none" spc="0" normalizeH="0" baseline="0" noProof="0" dirty="0">
                <a:ln>
                  <a:noFill/>
                </a:ln>
                <a:solidFill>
                  <a:srgbClr val="FFFFFF"/>
                </a:solidFill>
                <a:effectLst/>
                <a:uLnTx/>
                <a:uFillTx/>
                <a:latin typeface="Arial"/>
                <a:ea typeface="+mn-ea"/>
                <a:cs typeface="+mn-cs"/>
              </a:rPr>
              <a:t>Tech We Can  </a:t>
            </a:r>
            <a:r>
              <a:rPr kumimoji="0" lang="en-GB" sz="800" b="0" i="0" u="none" strike="noStrike" kern="1200" cap="none" spc="0" normalizeH="0" baseline="0" noProof="0" dirty="0">
                <a:ln>
                  <a:noFill/>
                </a:ln>
                <a:solidFill>
                  <a:srgbClr val="FFFFFF"/>
                </a:solidFill>
                <a:effectLst/>
                <a:uLnTx/>
                <a:uFillTx/>
                <a:latin typeface="Arial"/>
                <a:ea typeface="+mn-ea"/>
                <a:cs typeface="+mn-cs"/>
              </a:rPr>
              <a:t>|  Tech for Food</a:t>
            </a:r>
          </a:p>
        </p:txBody>
      </p:sp>
    </p:spTree>
    <p:extLst>
      <p:ext uri="{BB962C8B-B14F-4D97-AF65-F5344CB8AC3E}">
        <p14:creationId xmlns:p14="http://schemas.microsoft.com/office/powerpoint/2010/main" val="299339390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FD99DC1A-4096-4DE2-8362-49347CF2C589}"/>
              </a:ext>
            </a:extLst>
          </p:cNvPr>
          <p:cNvSpPr/>
          <p:nvPr/>
        </p:nvSpPr>
        <p:spPr>
          <a:xfrm>
            <a:off x="5072910" y="0"/>
            <a:ext cx="5618904" cy="7559675"/>
          </a:xfrm>
          <a:prstGeom prst="rect">
            <a:avLst/>
          </a:prstGeom>
          <a:solidFill>
            <a:schemeClr val="accent1"/>
          </a:solidFill>
          <a:ln>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endParaRPr lang="en-GB" sz="2000"/>
          </a:p>
        </p:txBody>
      </p:sp>
      <p:sp>
        <p:nvSpPr>
          <p:cNvPr id="7" name="Content Placeholder 6">
            <a:extLst>
              <a:ext uri="{FF2B5EF4-FFF2-40B4-BE49-F238E27FC236}">
                <a16:creationId xmlns:a16="http://schemas.microsoft.com/office/drawing/2014/main" id="{74FAD1E9-46F8-4EDE-AB1F-E152D5676C74}"/>
              </a:ext>
            </a:extLst>
          </p:cNvPr>
          <p:cNvSpPr>
            <a:spLocks noGrp="1"/>
          </p:cNvSpPr>
          <p:nvPr>
            <p:ph sz="half" idx="1"/>
          </p:nvPr>
        </p:nvSpPr>
        <p:spPr>
          <a:xfrm>
            <a:off x="388415" y="1512606"/>
            <a:ext cx="4011057" cy="1014934"/>
          </a:xfrm>
        </p:spPr>
        <p:txBody>
          <a:bodyPr/>
          <a:lstStyle/>
          <a:p>
            <a:r>
              <a:rPr lang="en-GB" sz="2400" b="0" dirty="0">
                <a:solidFill>
                  <a:schemeClr val="accent1"/>
                </a:solidFill>
                <a:latin typeface="+mj-lt"/>
                <a:ea typeface="Calibri" panose="020F0502020204030204" pitchFamily="34" charset="0"/>
                <a:cs typeface="Times New Roman" panose="02020603050405020304" pitchFamily="18" charset="0"/>
              </a:rPr>
              <a:t>Have any of you have heard of ‘lab grown or cultured meat’ before? </a:t>
            </a:r>
          </a:p>
        </p:txBody>
      </p:sp>
      <p:sp>
        <p:nvSpPr>
          <p:cNvPr id="10" name="Content Placeholder 9">
            <a:extLst>
              <a:ext uri="{FF2B5EF4-FFF2-40B4-BE49-F238E27FC236}">
                <a16:creationId xmlns:a16="http://schemas.microsoft.com/office/drawing/2014/main" id="{3CF7DEDE-5FCC-4F42-AB5D-57CFADC98244}"/>
              </a:ext>
            </a:extLst>
          </p:cNvPr>
          <p:cNvSpPr>
            <a:spLocks noGrp="1"/>
          </p:cNvSpPr>
          <p:nvPr>
            <p:ph sz="half" idx="2"/>
          </p:nvPr>
        </p:nvSpPr>
        <p:spPr/>
        <p:txBody>
          <a:bodyPr/>
          <a:lstStyle/>
          <a:p>
            <a:pPr>
              <a:spcAft>
                <a:spcPts val="1000"/>
              </a:spcAft>
            </a:pPr>
            <a:r>
              <a:rPr lang="en-GB" sz="2000" b="0" dirty="0">
                <a:solidFill>
                  <a:schemeClr val="bg1"/>
                </a:solidFill>
                <a:latin typeface="+mj-lt"/>
                <a:ea typeface="Calibri" panose="020F0502020204030204" pitchFamily="34" charset="0"/>
                <a:cs typeface="Times New Roman" panose="02020603050405020304" pitchFamily="18" charset="0"/>
              </a:rPr>
              <a:t>What do you think about lab grown meat? </a:t>
            </a:r>
          </a:p>
          <a:p>
            <a:pPr>
              <a:spcAft>
                <a:spcPts val="1000"/>
              </a:spcAft>
            </a:pPr>
            <a:r>
              <a:rPr lang="en-GB" sz="2000" b="0" dirty="0">
                <a:solidFill>
                  <a:schemeClr val="bg1"/>
                </a:solidFill>
                <a:latin typeface="+mj-lt"/>
                <a:ea typeface="Calibri" panose="020F0502020204030204" pitchFamily="34" charset="0"/>
                <a:cs typeface="Times New Roman" panose="02020603050405020304" pitchFamily="18" charset="0"/>
              </a:rPr>
              <a:t>What are the limitations to lab grown meat at the moment? What problems are they trying to solve? </a:t>
            </a:r>
          </a:p>
          <a:p>
            <a:pPr>
              <a:spcAft>
                <a:spcPts val="1000"/>
              </a:spcAft>
            </a:pPr>
            <a:r>
              <a:rPr lang="en-GB" sz="2000" b="0" dirty="0">
                <a:solidFill>
                  <a:schemeClr val="bg1"/>
                </a:solidFill>
                <a:latin typeface="+mj-lt"/>
                <a:ea typeface="Calibri" panose="020F0502020204030204" pitchFamily="34" charset="0"/>
                <a:cs typeface="Times New Roman" panose="02020603050405020304" pitchFamily="18" charset="0"/>
              </a:rPr>
              <a:t>Why are the companies saying this advancement in technology will be good for the environment? </a:t>
            </a:r>
          </a:p>
          <a:p>
            <a:pPr>
              <a:spcAft>
                <a:spcPts val="1000"/>
              </a:spcAft>
            </a:pPr>
            <a:r>
              <a:rPr lang="en-GB" sz="2000" b="0" dirty="0">
                <a:solidFill>
                  <a:schemeClr val="bg1"/>
                </a:solidFill>
                <a:latin typeface="+mj-lt"/>
                <a:ea typeface="Calibri" panose="020F0502020204030204" pitchFamily="34" charset="0"/>
                <a:cs typeface="Times New Roman" panose="02020603050405020304" pitchFamily="18" charset="0"/>
              </a:rPr>
              <a:t>Why do you think animal charities like PETA support the scientists working on lab grown meat? </a:t>
            </a:r>
          </a:p>
          <a:p>
            <a:pPr>
              <a:spcAft>
                <a:spcPts val="1000"/>
              </a:spcAft>
            </a:pPr>
            <a:r>
              <a:rPr lang="en-GB" sz="2000" b="0" dirty="0">
                <a:solidFill>
                  <a:schemeClr val="bg1"/>
                </a:solidFill>
                <a:latin typeface="+mj-lt"/>
                <a:ea typeface="Calibri" panose="020F0502020204030204" pitchFamily="34" charset="0"/>
                <a:cs typeface="Times New Roman" panose="02020603050405020304" pitchFamily="18" charset="0"/>
              </a:rPr>
              <a:t>Would any of you consider having a future career trying to create food like this? </a:t>
            </a:r>
          </a:p>
          <a:p>
            <a:endParaRPr lang="en-GB" sz="2000" b="0" dirty="0"/>
          </a:p>
        </p:txBody>
      </p:sp>
      <p:sp>
        <p:nvSpPr>
          <p:cNvPr id="2" name="Title 1">
            <a:extLst>
              <a:ext uri="{FF2B5EF4-FFF2-40B4-BE49-F238E27FC236}">
                <a16:creationId xmlns:a16="http://schemas.microsoft.com/office/drawing/2014/main" id="{C2F0CE92-9145-4851-A135-8EB31B538E06}"/>
              </a:ext>
            </a:extLst>
          </p:cNvPr>
          <p:cNvSpPr>
            <a:spLocks noGrp="1"/>
          </p:cNvSpPr>
          <p:nvPr>
            <p:ph type="title"/>
          </p:nvPr>
        </p:nvSpPr>
        <p:spPr/>
        <p:txBody>
          <a:bodyPr>
            <a:normAutofit/>
          </a:bodyPr>
          <a:lstStyle/>
          <a:p>
            <a:r>
              <a:rPr lang="en-GB" dirty="0"/>
              <a:t>Class discussion </a:t>
            </a:r>
          </a:p>
        </p:txBody>
      </p:sp>
      <p:sp>
        <p:nvSpPr>
          <p:cNvPr id="4" name="Slide Number Placeholder 3">
            <a:extLst>
              <a:ext uri="{FF2B5EF4-FFF2-40B4-BE49-F238E27FC236}">
                <a16:creationId xmlns:a16="http://schemas.microsoft.com/office/drawing/2014/main" id="{1D1955EA-4D88-4DFB-81F9-FB6FF3A94646}"/>
              </a:ext>
            </a:extLst>
          </p:cNvPr>
          <p:cNvSpPr>
            <a:spLocks noGrp="1"/>
          </p:cNvSpPr>
          <p:nvPr>
            <p:ph type="sldNum" sz="quarter" idx="11"/>
          </p:nvPr>
        </p:nvSpPr>
        <p:spPr/>
        <p:txBody>
          <a:bodyPr/>
          <a:lstStyle/>
          <a:p>
            <a:fld id="{7870704B-CE94-48CC-AF30-84932A1262A7}" type="slidenum">
              <a:rPr lang="en-GB" smtClean="0">
                <a:solidFill>
                  <a:schemeClr val="bg1"/>
                </a:solidFill>
              </a:rPr>
              <a:pPr/>
              <a:t>7</a:t>
            </a:fld>
            <a:endParaRPr lang="en-GB" dirty="0">
              <a:solidFill>
                <a:schemeClr val="bg1"/>
              </a:solidFill>
            </a:endParaRPr>
          </a:p>
        </p:txBody>
      </p:sp>
      <p:grpSp>
        <p:nvGrpSpPr>
          <p:cNvPr id="14" name="Group 13">
            <a:extLst>
              <a:ext uri="{FF2B5EF4-FFF2-40B4-BE49-F238E27FC236}">
                <a16:creationId xmlns:a16="http://schemas.microsoft.com/office/drawing/2014/main" id="{EF5E7473-939A-40E2-ACCE-486D2DA2DC2B}"/>
              </a:ext>
            </a:extLst>
          </p:cNvPr>
          <p:cNvGrpSpPr/>
          <p:nvPr/>
        </p:nvGrpSpPr>
        <p:grpSpPr>
          <a:xfrm>
            <a:off x="5503221" y="6403087"/>
            <a:ext cx="1558375" cy="521875"/>
            <a:chOff x="5503221" y="6403087"/>
            <a:chExt cx="1558375" cy="521875"/>
          </a:xfrm>
        </p:grpSpPr>
        <p:sp>
          <p:nvSpPr>
            <p:cNvPr id="12" name="Rectangle: Rounded Corners 11">
              <a:extLst>
                <a:ext uri="{FF2B5EF4-FFF2-40B4-BE49-F238E27FC236}">
                  <a16:creationId xmlns:a16="http://schemas.microsoft.com/office/drawing/2014/main" id="{B687A663-5E0D-4C13-9504-55DDA6252786}"/>
                </a:ext>
              </a:extLst>
            </p:cNvPr>
            <p:cNvSpPr/>
            <p:nvPr/>
          </p:nvSpPr>
          <p:spPr>
            <a:xfrm>
              <a:off x="5503221" y="6403087"/>
              <a:ext cx="1558374" cy="509518"/>
            </a:xfrm>
            <a:prstGeom prst="roundRect">
              <a:avLst/>
            </a:prstGeom>
            <a:solidFill>
              <a:schemeClr val="bg1"/>
            </a:solidFill>
            <a:ln>
              <a:noFill/>
            </a:ln>
          </p:spPr>
          <p:style>
            <a:lnRef idx="0">
              <a:schemeClr val="accent1"/>
            </a:lnRef>
            <a:fillRef idx="1">
              <a:schemeClr val="accent1"/>
            </a:fillRef>
            <a:effectRef idx="0">
              <a:schemeClr val="dk1"/>
            </a:effectRef>
            <a:fontRef idx="minor">
              <a:schemeClr val="lt1"/>
            </a:fontRef>
          </p:style>
          <p:txBody>
            <a:bodyPr rIns="144000" rtlCol="0" anchor="ctr"/>
            <a:lstStyle/>
            <a:p>
              <a:pPr algn="r">
                <a:lnSpc>
                  <a:spcPct val="100000"/>
                </a:lnSpc>
              </a:pPr>
              <a:r>
                <a:rPr lang="en-GB" sz="1400" dirty="0">
                  <a:solidFill>
                    <a:schemeClr val="accent1"/>
                  </a:solidFill>
                </a:rPr>
                <a:t>Watch video</a:t>
              </a:r>
            </a:p>
          </p:txBody>
        </p:sp>
        <p:sp>
          <p:nvSpPr>
            <p:cNvPr id="13" name="Isosceles Triangle 12">
              <a:extLst>
                <a:ext uri="{FF2B5EF4-FFF2-40B4-BE49-F238E27FC236}">
                  <a16:creationId xmlns:a16="http://schemas.microsoft.com/office/drawing/2014/main" id="{BB4F4929-18D1-4639-9083-7D82D2EE0CA6}"/>
                </a:ext>
              </a:extLst>
            </p:cNvPr>
            <p:cNvSpPr/>
            <p:nvPr/>
          </p:nvSpPr>
          <p:spPr>
            <a:xfrm rot="5400000">
              <a:off x="5657090" y="6587124"/>
              <a:ext cx="164076" cy="141444"/>
            </a:xfrm>
            <a:prstGeom prst="triangle">
              <a:avLst/>
            </a:prstGeom>
            <a:solidFill>
              <a:schemeClr val="accent1"/>
            </a:solidFill>
            <a:ln>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endParaRPr lang="en-GB" sz="1600"/>
            </a:p>
          </p:txBody>
        </p:sp>
        <p:sp>
          <p:nvSpPr>
            <p:cNvPr id="18" name="Rectangle 17">
              <a:hlinkClick r:id="rId2"/>
              <a:extLst>
                <a:ext uri="{FF2B5EF4-FFF2-40B4-BE49-F238E27FC236}">
                  <a16:creationId xmlns:a16="http://schemas.microsoft.com/office/drawing/2014/main" id="{9FC93C2B-D5DD-425F-B932-D158BBE42021}"/>
                </a:ext>
              </a:extLst>
            </p:cNvPr>
            <p:cNvSpPr/>
            <p:nvPr/>
          </p:nvSpPr>
          <p:spPr>
            <a:xfrm>
              <a:off x="5503222" y="6411184"/>
              <a:ext cx="1558374" cy="513778"/>
            </a:xfrm>
            <a:prstGeom prst="rect">
              <a:avLst/>
            </a:prstGeom>
            <a:noFill/>
            <a:ln>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endParaRPr lang="en-GB" sz="1600"/>
            </a:p>
          </p:txBody>
        </p:sp>
      </p:grpSp>
      <p:pic>
        <p:nvPicPr>
          <p:cNvPr id="3" name="Picture 2">
            <a:extLst>
              <a:ext uri="{FF2B5EF4-FFF2-40B4-BE49-F238E27FC236}">
                <a16:creationId xmlns:a16="http://schemas.microsoft.com/office/drawing/2014/main" id="{F98BED4E-2620-4A22-AD73-9EDD605D610C}"/>
              </a:ext>
            </a:extLst>
          </p:cNvPr>
          <p:cNvPicPr>
            <a:picLocks noChangeAspect="1"/>
          </p:cNvPicPr>
          <p:nvPr/>
        </p:nvPicPr>
        <p:blipFill>
          <a:blip r:embed="rId3"/>
          <a:stretch>
            <a:fillRect/>
          </a:stretch>
        </p:blipFill>
        <p:spPr>
          <a:xfrm>
            <a:off x="386817" y="3034025"/>
            <a:ext cx="4297680" cy="3878580"/>
          </a:xfrm>
          <a:prstGeom prst="rect">
            <a:avLst/>
          </a:prstGeom>
        </p:spPr>
      </p:pic>
    </p:spTree>
    <p:extLst>
      <p:ext uri="{BB962C8B-B14F-4D97-AF65-F5344CB8AC3E}">
        <p14:creationId xmlns:p14="http://schemas.microsoft.com/office/powerpoint/2010/main" val="179392334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3F19C6C5-E6D4-461F-88D7-8816AAFA9531}"/>
              </a:ext>
            </a:extLst>
          </p:cNvPr>
          <p:cNvSpPr/>
          <p:nvPr/>
        </p:nvSpPr>
        <p:spPr>
          <a:xfrm>
            <a:off x="5865962" y="0"/>
            <a:ext cx="4825851" cy="7559675"/>
          </a:xfrm>
          <a:prstGeom prst="rect">
            <a:avLst/>
          </a:prstGeom>
          <a:solidFill>
            <a:schemeClr val="bg1"/>
          </a:solidFill>
          <a:ln>
            <a:noFill/>
          </a:ln>
        </p:spPr>
        <p:style>
          <a:lnRef idx="0">
            <a:schemeClr val="accent1"/>
          </a:lnRef>
          <a:fillRef idx="1">
            <a:schemeClr val="accent1"/>
          </a:fillRef>
          <a:effectRef idx="0">
            <a:schemeClr val="dk1"/>
          </a:effectRef>
          <a:fontRef idx="minor">
            <a:schemeClr val="lt1"/>
          </a:fontRef>
        </p:style>
        <p:txBody>
          <a:bodyPr rtlCol="0" anchor="ctr"/>
          <a:lstStyle/>
          <a:p>
            <a:pPr>
              <a:lnSpc>
                <a:spcPct val="100000"/>
              </a:lnSpc>
            </a:pPr>
            <a:endParaRPr lang="en-GB" sz="1600" dirty="0"/>
          </a:p>
        </p:txBody>
      </p:sp>
      <p:sp>
        <p:nvSpPr>
          <p:cNvPr id="5" name="Title 4"/>
          <p:cNvSpPr>
            <a:spLocks noGrp="1"/>
          </p:cNvSpPr>
          <p:nvPr>
            <p:ph type="title"/>
          </p:nvPr>
        </p:nvSpPr>
        <p:spPr/>
        <p:txBody>
          <a:bodyPr>
            <a:normAutofit/>
          </a:bodyPr>
          <a:lstStyle/>
          <a:p>
            <a:r>
              <a:rPr lang="en-GB" dirty="0"/>
              <a:t>Tech in restaurants </a:t>
            </a:r>
            <a:br>
              <a:rPr lang="en-GB" dirty="0"/>
            </a:br>
            <a:r>
              <a:rPr lang="en-GB" dirty="0"/>
              <a:t> </a:t>
            </a:r>
          </a:p>
        </p:txBody>
      </p:sp>
      <p:sp>
        <p:nvSpPr>
          <p:cNvPr id="3" name="Content Placeholder 2">
            <a:extLst>
              <a:ext uri="{FF2B5EF4-FFF2-40B4-BE49-F238E27FC236}">
                <a16:creationId xmlns:a16="http://schemas.microsoft.com/office/drawing/2014/main" id="{F9361FB5-5977-4901-9FC3-742F84E3A8C0}"/>
              </a:ext>
            </a:extLst>
          </p:cNvPr>
          <p:cNvSpPr>
            <a:spLocks noGrp="1"/>
          </p:cNvSpPr>
          <p:nvPr>
            <p:ph idx="1"/>
          </p:nvPr>
        </p:nvSpPr>
        <p:spPr>
          <a:xfrm>
            <a:off x="388414" y="1512604"/>
            <a:ext cx="4957492" cy="5400000"/>
          </a:xfrm>
        </p:spPr>
        <p:txBody>
          <a:bodyPr/>
          <a:lstStyle/>
          <a:p>
            <a:pPr>
              <a:spcAft>
                <a:spcPts val="1000"/>
              </a:spcAft>
            </a:pPr>
            <a:r>
              <a:rPr lang="en-GB" sz="2000" b="0" dirty="0">
                <a:latin typeface="+mj-lt"/>
                <a:ea typeface="Calibri" panose="020F0502020204030204" pitchFamily="34" charset="0"/>
                <a:cs typeface="Times New Roman" panose="02020603050405020304" pitchFamily="18" charset="0"/>
              </a:rPr>
              <a:t>Technology is being used in many different ways in restaurants. These pictures are from the Mini Chef restaurant in the Lego House in Denmark. </a:t>
            </a:r>
          </a:p>
          <a:p>
            <a:pPr>
              <a:spcAft>
                <a:spcPts val="1000"/>
              </a:spcAft>
            </a:pPr>
            <a:r>
              <a:rPr lang="en-GB" sz="2000" b="0" dirty="0">
                <a:latin typeface="+mj-lt"/>
                <a:ea typeface="Calibri" panose="020F0502020204030204" pitchFamily="34" charset="0"/>
                <a:cs typeface="Times New Roman" panose="02020603050405020304" pitchFamily="18" charset="0"/>
              </a:rPr>
              <a:t>In this restaurant customers choose their food from the menu by building their choice with Lego bricks. The food is then delivered via conveyer belts and robots. </a:t>
            </a:r>
          </a:p>
          <a:p>
            <a:pPr>
              <a:spcAft>
                <a:spcPts val="1000"/>
              </a:spcAft>
            </a:pPr>
            <a:endParaRPr lang="en-GB" sz="2000" b="0" dirty="0">
              <a:latin typeface="+mj-lt"/>
              <a:ea typeface="Calibri" panose="020F0502020204030204" pitchFamily="34" charset="0"/>
              <a:cs typeface="Times New Roman" panose="02020603050405020304" pitchFamily="18" charset="0"/>
            </a:endParaRPr>
          </a:p>
          <a:p>
            <a:pPr>
              <a:spcAft>
                <a:spcPts val="1000"/>
              </a:spcAft>
            </a:pPr>
            <a:endParaRPr lang="en-GB" sz="2000" b="0" dirty="0">
              <a:latin typeface="+mj-lt"/>
              <a:ea typeface="Calibri" panose="020F0502020204030204" pitchFamily="34" charset="0"/>
              <a:cs typeface="Times New Roman" panose="02020603050405020304" pitchFamily="18" charset="0"/>
            </a:endParaRPr>
          </a:p>
          <a:p>
            <a:pPr>
              <a:spcAft>
                <a:spcPts val="1000"/>
              </a:spcAft>
            </a:pPr>
            <a:endParaRPr lang="en-GB" sz="2000" b="0" dirty="0">
              <a:latin typeface="+mj-lt"/>
              <a:ea typeface="Calibri" panose="020F0502020204030204" pitchFamily="34" charset="0"/>
              <a:cs typeface="Times New Roman" panose="02020603050405020304" pitchFamily="18" charset="0"/>
            </a:endParaRPr>
          </a:p>
          <a:p>
            <a:pPr>
              <a:spcAft>
                <a:spcPts val="1000"/>
              </a:spcAft>
            </a:pPr>
            <a:r>
              <a:rPr lang="en-GB" sz="2000" b="0" dirty="0">
                <a:latin typeface="+mj-lt"/>
                <a:ea typeface="Calibri" panose="020F0502020204030204" pitchFamily="34" charset="0"/>
                <a:cs typeface="Times New Roman" panose="02020603050405020304" pitchFamily="18" charset="0"/>
              </a:rPr>
              <a:t>Would you like a job designing and creating tech like this? </a:t>
            </a:r>
          </a:p>
        </p:txBody>
      </p:sp>
      <p:sp>
        <p:nvSpPr>
          <p:cNvPr id="7" name="Slide Number Placeholder 6">
            <a:extLst>
              <a:ext uri="{FF2B5EF4-FFF2-40B4-BE49-F238E27FC236}">
                <a16:creationId xmlns:a16="http://schemas.microsoft.com/office/drawing/2014/main" id="{0BCBC91C-C3D3-784B-A60A-49E113180551}"/>
              </a:ext>
            </a:extLst>
          </p:cNvPr>
          <p:cNvSpPr>
            <a:spLocks noGrp="1"/>
          </p:cNvSpPr>
          <p:nvPr>
            <p:ph type="sldNum" sz="quarter" idx="11"/>
          </p:nvPr>
        </p:nvSpPr>
        <p:spPr/>
        <p:txBody>
          <a:bodyPr/>
          <a:lstStyle/>
          <a:p>
            <a:fld id="{7870704B-CE94-48CC-AF30-84932A1262A7}" type="slidenum">
              <a:rPr lang="en-GB" smtClean="0">
                <a:solidFill>
                  <a:schemeClr val="tx1"/>
                </a:solidFill>
              </a:rPr>
              <a:pPr/>
              <a:t>8</a:t>
            </a:fld>
            <a:endParaRPr lang="en-GB" dirty="0">
              <a:solidFill>
                <a:schemeClr val="tx1"/>
              </a:solidFill>
            </a:endParaRPr>
          </a:p>
        </p:txBody>
      </p:sp>
      <p:sp>
        <p:nvSpPr>
          <p:cNvPr id="14" name="TextBox 13">
            <a:extLst>
              <a:ext uri="{FF2B5EF4-FFF2-40B4-BE49-F238E27FC236}">
                <a16:creationId xmlns:a16="http://schemas.microsoft.com/office/drawing/2014/main" id="{9F306E80-6810-4418-93B1-96B1F47F6182}"/>
              </a:ext>
            </a:extLst>
          </p:cNvPr>
          <p:cNvSpPr txBox="1"/>
          <p:nvPr/>
        </p:nvSpPr>
        <p:spPr>
          <a:xfrm>
            <a:off x="388413" y="7055696"/>
            <a:ext cx="2628000" cy="151194"/>
          </a:xfrm>
          <a:prstGeom prst="rect">
            <a:avLst/>
          </a:prstGeom>
          <a:noFill/>
        </p:spPr>
        <p:txBody>
          <a:bodyPr wrap="square" lIns="0" tIns="0" rIns="0" bIns="0" rtlCol="0" anchor="b"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800" b="1" dirty="0">
                <a:solidFill>
                  <a:schemeClr val="bg1"/>
                </a:solidFill>
              </a:rPr>
              <a:t>Tech We Can  </a:t>
            </a:r>
            <a:r>
              <a:rPr lang="en-GB" sz="800" dirty="0">
                <a:solidFill>
                  <a:schemeClr val="bg1"/>
                </a:solidFill>
              </a:rPr>
              <a:t>|  Tech for Food </a:t>
            </a:r>
          </a:p>
        </p:txBody>
      </p:sp>
      <p:pic>
        <p:nvPicPr>
          <p:cNvPr id="17" name="Picture 2" descr="MINI CHEF, Billund - Updated 2020 Restaurant Reviews, Menu ...">
            <a:extLst>
              <a:ext uri="{FF2B5EF4-FFF2-40B4-BE49-F238E27FC236}">
                <a16:creationId xmlns:a16="http://schemas.microsoft.com/office/drawing/2014/main" id="{00A6BFD5-6CC7-414B-9ECB-82EA6784D879}"/>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6271"/>
          <a:stretch/>
        </p:blipFill>
        <p:spPr bwMode="auto">
          <a:xfrm>
            <a:off x="6288657" y="396816"/>
            <a:ext cx="4014742" cy="2278984"/>
          </a:xfrm>
          <a:prstGeom prst="rect">
            <a:avLst/>
          </a:prstGeom>
          <a:noFill/>
          <a:extLst>
            <a:ext uri="{909E8E84-426E-40DD-AFC4-6F175D3DCCD1}">
              <a14:hiddenFill xmlns:a14="http://schemas.microsoft.com/office/drawing/2010/main">
                <a:solidFill>
                  <a:srgbClr val="FFFFFF"/>
                </a:solidFill>
              </a14:hiddenFill>
            </a:ext>
          </a:extLst>
        </p:spPr>
      </p:pic>
      <p:grpSp>
        <p:nvGrpSpPr>
          <p:cNvPr id="11" name="Group 10">
            <a:extLst>
              <a:ext uri="{FF2B5EF4-FFF2-40B4-BE49-F238E27FC236}">
                <a16:creationId xmlns:a16="http://schemas.microsoft.com/office/drawing/2014/main" id="{F79DF448-086F-4B77-B84A-CD93E0497446}"/>
              </a:ext>
            </a:extLst>
          </p:cNvPr>
          <p:cNvGrpSpPr/>
          <p:nvPr/>
        </p:nvGrpSpPr>
        <p:grpSpPr>
          <a:xfrm>
            <a:off x="401313" y="4587744"/>
            <a:ext cx="1558375" cy="513778"/>
            <a:chOff x="5503221" y="6398827"/>
            <a:chExt cx="1558375" cy="513778"/>
          </a:xfrm>
        </p:grpSpPr>
        <p:sp>
          <p:nvSpPr>
            <p:cNvPr id="12" name="Rectangle: Rounded Corners 11">
              <a:extLst>
                <a:ext uri="{FF2B5EF4-FFF2-40B4-BE49-F238E27FC236}">
                  <a16:creationId xmlns:a16="http://schemas.microsoft.com/office/drawing/2014/main" id="{6FB498C6-53DF-496B-89D8-D9C43CD3A709}"/>
                </a:ext>
              </a:extLst>
            </p:cNvPr>
            <p:cNvSpPr/>
            <p:nvPr/>
          </p:nvSpPr>
          <p:spPr>
            <a:xfrm>
              <a:off x="5503221" y="6403087"/>
              <a:ext cx="1558374" cy="509518"/>
            </a:xfrm>
            <a:prstGeom prst="roundRect">
              <a:avLst/>
            </a:prstGeom>
            <a:solidFill>
              <a:schemeClr val="bg1"/>
            </a:solidFill>
            <a:ln>
              <a:noFill/>
            </a:ln>
          </p:spPr>
          <p:style>
            <a:lnRef idx="0">
              <a:schemeClr val="accent1"/>
            </a:lnRef>
            <a:fillRef idx="1">
              <a:schemeClr val="accent1"/>
            </a:fillRef>
            <a:effectRef idx="0">
              <a:schemeClr val="dk1"/>
            </a:effectRef>
            <a:fontRef idx="minor">
              <a:schemeClr val="lt1"/>
            </a:fontRef>
          </p:style>
          <p:txBody>
            <a:bodyPr rIns="144000" rtlCol="0" anchor="ctr"/>
            <a:lstStyle/>
            <a:p>
              <a:pPr algn="r">
                <a:lnSpc>
                  <a:spcPct val="100000"/>
                </a:lnSpc>
              </a:pPr>
              <a:r>
                <a:rPr lang="en-GB" sz="1400" dirty="0">
                  <a:solidFill>
                    <a:schemeClr val="accent1"/>
                  </a:solidFill>
                </a:rPr>
                <a:t>Watch video</a:t>
              </a:r>
            </a:p>
          </p:txBody>
        </p:sp>
        <p:sp>
          <p:nvSpPr>
            <p:cNvPr id="13" name="Isosceles Triangle 12">
              <a:extLst>
                <a:ext uri="{FF2B5EF4-FFF2-40B4-BE49-F238E27FC236}">
                  <a16:creationId xmlns:a16="http://schemas.microsoft.com/office/drawing/2014/main" id="{F3BEF71B-C9F9-4523-9E89-85059DD58C74}"/>
                </a:ext>
              </a:extLst>
            </p:cNvPr>
            <p:cNvSpPr/>
            <p:nvPr/>
          </p:nvSpPr>
          <p:spPr>
            <a:xfrm rot="5400000">
              <a:off x="5657090" y="6587124"/>
              <a:ext cx="164076" cy="141444"/>
            </a:xfrm>
            <a:prstGeom prst="triangle">
              <a:avLst/>
            </a:prstGeom>
            <a:solidFill>
              <a:schemeClr val="accent1"/>
            </a:solidFill>
            <a:ln>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endParaRPr lang="en-GB" sz="1600"/>
            </a:p>
          </p:txBody>
        </p:sp>
        <p:sp>
          <p:nvSpPr>
            <p:cNvPr id="15" name="Rectangle 14">
              <a:hlinkClick r:id="rId3"/>
              <a:extLst>
                <a:ext uri="{FF2B5EF4-FFF2-40B4-BE49-F238E27FC236}">
                  <a16:creationId xmlns:a16="http://schemas.microsoft.com/office/drawing/2014/main" id="{A0D0B46E-B9BF-4A34-8231-290174CDCF26}"/>
                </a:ext>
              </a:extLst>
            </p:cNvPr>
            <p:cNvSpPr/>
            <p:nvPr/>
          </p:nvSpPr>
          <p:spPr>
            <a:xfrm>
              <a:off x="5503222" y="6398827"/>
              <a:ext cx="1558374" cy="513778"/>
            </a:xfrm>
            <a:prstGeom prst="rect">
              <a:avLst/>
            </a:prstGeom>
            <a:noFill/>
            <a:ln>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endParaRPr lang="en-GB" sz="1600" dirty="0"/>
            </a:p>
          </p:txBody>
        </p:sp>
      </p:grpSp>
      <p:pic>
        <p:nvPicPr>
          <p:cNvPr id="2" name="Picture 1">
            <a:extLst>
              <a:ext uri="{FF2B5EF4-FFF2-40B4-BE49-F238E27FC236}">
                <a16:creationId xmlns:a16="http://schemas.microsoft.com/office/drawing/2014/main" id="{67E62D1A-48BE-454D-8F58-5564D405EA69}"/>
              </a:ext>
            </a:extLst>
          </p:cNvPr>
          <p:cNvPicPr>
            <a:picLocks noChangeAspect="1"/>
          </p:cNvPicPr>
          <p:nvPr/>
        </p:nvPicPr>
        <p:blipFill>
          <a:blip r:embed="rId4"/>
          <a:stretch>
            <a:fillRect/>
          </a:stretch>
        </p:blipFill>
        <p:spPr>
          <a:xfrm>
            <a:off x="6288657" y="2860765"/>
            <a:ext cx="4015740" cy="4046220"/>
          </a:xfrm>
          <a:prstGeom prst="rect">
            <a:avLst/>
          </a:prstGeom>
        </p:spPr>
      </p:pic>
    </p:spTree>
    <p:extLst>
      <p:ext uri="{BB962C8B-B14F-4D97-AF65-F5344CB8AC3E}">
        <p14:creationId xmlns:p14="http://schemas.microsoft.com/office/powerpoint/2010/main" val="62240880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lowchart: Manual Input 7">
            <a:extLst>
              <a:ext uri="{FF2B5EF4-FFF2-40B4-BE49-F238E27FC236}">
                <a16:creationId xmlns:a16="http://schemas.microsoft.com/office/drawing/2014/main" id="{9FBC8A15-D012-4957-A185-A9D080969405}"/>
              </a:ext>
            </a:extLst>
          </p:cNvPr>
          <p:cNvSpPr/>
          <p:nvPr/>
        </p:nvSpPr>
        <p:spPr>
          <a:xfrm>
            <a:off x="0" y="2989387"/>
            <a:ext cx="10691813" cy="4570288"/>
          </a:xfrm>
          <a:prstGeom prst="flowChartManualInput">
            <a:avLst/>
          </a:prstGeom>
          <a:solidFill>
            <a:schemeClr val="accent4"/>
          </a:solidFill>
          <a:ln>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endParaRPr lang="en-GB" sz="1600" dirty="0"/>
          </a:p>
        </p:txBody>
      </p:sp>
      <p:sp>
        <p:nvSpPr>
          <p:cNvPr id="2" name="Title 1">
            <a:extLst>
              <a:ext uri="{FF2B5EF4-FFF2-40B4-BE49-F238E27FC236}">
                <a16:creationId xmlns:a16="http://schemas.microsoft.com/office/drawing/2014/main" id="{C2F0CE92-9145-4851-A135-8EB31B538E06}"/>
              </a:ext>
            </a:extLst>
          </p:cNvPr>
          <p:cNvSpPr>
            <a:spLocks noGrp="1"/>
          </p:cNvSpPr>
          <p:nvPr>
            <p:ph type="title"/>
          </p:nvPr>
        </p:nvSpPr>
        <p:spPr/>
        <p:txBody>
          <a:bodyPr>
            <a:normAutofit/>
          </a:bodyPr>
          <a:lstStyle/>
          <a:p>
            <a:r>
              <a:rPr lang="en-GB" dirty="0"/>
              <a:t>Tech in restaurants</a:t>
            </a:r>
          </a:p>
        </p:txBody>
      </p:sp>
      <p:sp>
        <p:nvSpPr>
          <p:cNvPr id="4" name="Slide Number Placeholder 3">
            <a:extLst>
              <a:ext uri="{FF2B5EF4-FFF2-40B4-BE49-F238E27FC236}">
                <a16:creationId xmlns:a16="http://schemas.microsoft.com/office/drawing/2014/main" id="{1D1955EA-4D88-4DFB-81F9-FB6FF3A94646}"/>
              </a:ext>
            </a:extLst>
          </p:cNvPr>
          <p:cNvSpPr>
            <a:spLocks noGrp="1"/>
          </p:cNvSpPr>
          <p:nvPr>
            <p:ph type="sldNum" sz="quarter" idx="11"/>
          </p:nvPr>
        </p:nvSpPr>
        <p:spPr/>
        <p:txBody>
          <a:bodyPr/>
          <a:lstStyle/>
          <a:p>
            <a:fld id="{7870704B-CE94-48CC-AF30-84932A1262A7}" type="slidenum">
              <a:rPr lang="en-GB" smtClean="0"/>
              <a:pPr/>
              <a:t>9</a:t>
            </a:fld>
            <a:endParaRPr lang="en-GB" dirty="0"/>
          </a:p>
        </p:txBody>
      </p:sp>
      <p:pic>
        <p:nvPicPr>
          <p:cNvPr id="1026" name="Picture 2" descr="Meet Timea, Afghanistan's first robot waitress | Euronews">
            <a:extLst>
              <a:ext uri="{FF2B5EF4-FFF2-40B4-BE49-F238E27FC236}">
                <a16:creationId xmlns:a16="http://schemas.microsoft.com/office/drawing/2014/main" id="{66E7A5DD-9059-4B44-8AA9-EC7519BF1F8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49306" y="1265104"/>
            <a:ext cx="6154094" cy="3455289"/>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a:extLst>
              <a:ext uri="{FF2B5EF4-FFF2-40B4-BE49-F238E27FC236}">
                <a16:creationId xmlns:a16="http://schemas.microsoft.com/office/drawing/2014/main" id="{0A093AF2-9371-4195-A250-D026C7E82FF7}"/>
              </a:ext>
            </a:extLst>
          </p:cNvPr>
          <p:cNvSpPr txBox="1"/>
          <p:nvPr/>
        </p:nvSpPr>
        <p:spPr>
          <a:xfrm>
            <a:off x="388413" y="7055696"/>
            <a:ext cx="2628000" cy="151194"/>
          </a:xfrm>
          <a:prstGeom prst="rect">
            <a:avLst/>
          </a:prstGeom>
          <a:noFill/>
        </p:spPr>
        <p:txBody>
          <a:bodyPr wrap="square" lIns="0" tIns="0" rIns="0" bIns="0" rtlCol="0" anchor="b"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800" b="1" dirty="0"/>
              <a:t>Tech We Can  </a:t>
            </a:r>
            <a:r>
              <a:rPr lang="en-GB" sz="800" dirty="0"/>
              <a:t>|  Tech for Food</a:t>
            </a:r>
          </a:p>
        </p:txBody>
      </p:sp>
      <p:pic>
        <p:nvPicPr>
          <p:cNvPr id="3" name="Picture 2">
            <a:extLst>
              <a:ext uri="{FF2B5EF4-FFF2-40B4-BE49-F238E27FC236}">
                <a16:creationId xmlns:a16="http://schemas.microsoft.com/office/drawing/2014/main" id="{89D2E05F-F3EE-4A76-BA31-DE89E6A94FA7}"/>
              </a:ext>
            </a:extLst>
          </p:cNvPr>
          <p:cNvPicPr>
            <a:picLocks noChangeAspect="1"/>
          </p:cNvPicPr>
          <p:nvPr/>
        </p:nvPicPr>
        <p:blipFill>
          <a:blip r:embed="rId3"/>
          <a:stretch>
            <a:fillRect/>
          </a:stretch>
        </p:blipFill>
        <p:spPr>
          <a:xfrm>
            <a:off x="388414" y="2999479"/>
            <a:ext cx="5760720" cy="3909060"/>
          </a:xfrm>
          <a:prstGeom prst="rect">
            <a:avLst/>
          </a:prstGeom>
        </p:spPr>
      </p:pic>
    </p:spTree>
    <p:extLst>
      <p:ext uri="{BB962C8B-B14F-4D97-AF65-F5344CB8AC3E}">
        <p14:creationId xmlns:p14="http://schemas.microsoft.com/office/powerpoint/2010/main" val="544861401"/>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LASTSLIDEVIEWED" val="390,5,Meet today’s role model"/>
</p:tagLst>
</file>

<file path=ppt/theme/theme1.xml><?xml version="1.0" encoding="utf-8"?>
<a:theme xmlns:a="http://schemas.openxmlformats.org/drawingml/2006/main" name="PwC">
  <a:themeElements>
    <a:clrScheme name="Tech We Can">
      <a:dk1>
        <a:srgbClr val="000000"/>
      </a:dk1>
      <a:lt1>
        <a:srgbClr val="FFFFFF"/>
      </a:lt1>
      <a:dk2>
        <a:srgbClr val="2F2F53"/>
      </a:dk2>
      <a:lt2>
        <a:srgbClr val="DEDEDE"/>
      </a:lt2>
      <a:accent1>
        <a:srgbClr val="1F2E79"/>
      </a:accent1>
      <a:accent2>
        <a:srgbClr val="60A0FA"/>
      </a:accent2>
      <a:accent3>
        <a:srgbClr val="EC5750"/>
      </a:accent3>
      <a:accent4>
        <a:srgbClr val="FACE78"/>
      </a:accent4>
      <a:accent5>
        <a:srgbClr val="2D2C31"/>
      </a:accent5>
      <a:accent6>
        <a:srgbClr val="0B8C98"/>
      </a:accent6>
      <a:hlink>
        <a:srgbClr val="60A0FA"/>
      </a:hlink>
      <a:folHlink>
        <a:srgbClr val="2D2C31"/>
      </a:folHlink>
    </a:clrScheme>
    <a:fontScheme name="Custom 1">
      <a:majorFont>
        <a:latin typeface="Arial"/>
        <a:ea typeface=""/>
        <a:cs typeface=""/>
      </a:majorFont>
      <a:minorFont>
        <a:latin typeface="Arial"/>
        <a:ea typeface=""/>
        <a:cs typeface=""/>
      </a:minorFont>
    </a:fontScheme>
    <a:fmtScheme name="PwC Effects">
      <a:fillStyleLst>
        <a:solidFill>
          <a:schemeClr val="phClr"/>
        </a:solidFill>
        <a:solidFill>
          <a:schemeClr val="phClr"/>
        </a:solidFill>
        <a:solidFill>
          <a:schemeClr val="phClr"/>
        </a:solidFill>
      </a:fillStyleLst>
      <a:lnStyleLst>
        <a:ln w="12700" cap="sq" cmpd="sng" algn="ctr">
          <a:solidFill>
            <a:schemeClr val="phClr"/>
          </a:solidFill>
          <a:prstDash val="solid"/>
        </a:ln>
        <a:ln w="12700" cap="sq" cmpd="sng" algn="ctr">
          <a:solidFill>
            <a:schemeClr val="phClr"/>
          </a:solidFill>
          <a:prstDash val="solid"/>
        </a:ln>
        <a:ln w="12700" cap="sq" cmpd="sng" algn="ctr">
          <a:solidFill>
            <a:schemeClr val="phClr"/>
          </a:solidFill>
          <a:prstDash val="solid"/>
        </a:ln>
      </a:lnStyleLst>
      <a:effectStyleLst>
        <a:effectStyle>
          <a:effectLst/>
        </a:effectStyle>
        <a:effectStyle>
          <a:effectLst/>
        </a:effectStyle>
        <a:effectStyle>
          <a:effectLst>
            <a:outerShdw blurRad="127000" dist="63500" dir="2700000" algn="br" rotWithShape="0">
              <a:srgbClr val="000000">
                <a:alpha val="25000"/>
              </a:srgbClr>
            </a:outerShdw>
          </a:effectLst>
        </a:effectStyle>
      </a:effectStyleLst>
      <a:bgFillStyleLst>
        <a:solidFill>
          <a:schemeClr val="phClr"/>
        </a:solidFill>
        <a:solidFill>
          <a:schemeClr val="phClr"/>
        </a:solidFill>
        <a:solidFill>
          <a:schemeClr val="phClr"/>
        </a:solidFill>
      </a:bgFillStyleLst>
    </a:fmtScheme>
  </a:themeElements>
  <a:objectDefaults>
    <a:spDef>
      <a:spPr>
        <a:ln>
          <a:noFill/>
        </a:ln>
      </a:spPr>
      <a:bodyPr/>
      <a:lstStyle>
        <a:defPPr algn="ctr">
          <a:lnSpc>
            <a:spcPct val="100000"/>
          </a:lnSpc>
          <a:defRPr sz="1600"/>
        </a:defPPr>
      </a:lstStyle>
      <a:style>
        <a:lnRef idx="0">
          <a:schemeClr val="accent1"/>
        </a:lnRef>
        <a:fillRef idx="1">
          <a:schemeClr val="accent1"/>
        </a:fillRef>
        <a:effectRef idx="0">
          <a:schemeClr val="dk1"/>
        </a:effectRef>
        <a:fontRef idx="minor">
          <a:schemeClr val="lt1"/>
        </a:fontRef>
      </a:style>
    </a:spDef>
    <a:lnDef>
      <a:spPr>
        <a:ln w="12700" cap="sq"/>
      </a:spPr>
      <a:bodyPr/>
      <a:lstStyle/>
      <a:style>
        <a:lnRef idx="1">
          <a:schemeClr val="accent1"/>
        </a:lnRef>
        <a:fillRef idx="0">
          <a:schemeClr val="accent1"/>
        </a:fillRef>
        <a:effectRef idx="0">
          <a:schemeClr val="dk1"/>
        </a:effectRef>
        <a:fontRef idx="minor">
          <a:schemeClr val="lt1"/>
        </a:fontRef>
      </a:style>
    </a:lnDef>
    <a:txDef>
      <a:spPr>
        <a:noFill/>
      </a:spPr>
      <a:bodyPr wrap="square" lIns="0" tIns="0" rIns="0" bIns="0" rtlCol="0"/>
      <a:lstStyle>
        <a:defPPr marL="182880" indent="-182880">
          <a:lnSpc>
            <a:spcPct val="100000"/>
          </a:lnSpc>
          <a:spcAft>
            <a:spcPts val="600"/>
          </a:spcAft>
          <a:buSzPct val="100000"/>
          <a:buFont typeface="Arial"/>
          <a:buChar char="•"/>
          <a:defRPr sz="1600"/>
        </a:defPPr>
      </a:lstStyle>
    </a:txDef>
  </a:objectDefaults>
  <a:extraClrSchemeLst/>
  <a:custClrLst>
    <a:custClr name="Dark Orange 2">
      <a:srgbClr val="571F01"/>
    </a:custClr>
    <a:custClr name="Dark Orange 1">
      <a:srgbClr val="933401"/>
    </a:custClr>
    <a:custClr name="Primary Orange">
      <a:srgbClr val="D04A02"/>
    </a:custClr>
    <a:custClr name="Light Orange 1">
      <a:srgbClr val="FD6412"/>
    </a:custClr>
    <a:custClr name="Light Orange 2">
      <a:srgbClr val="FEB791"/>
    </a:custClr>
    <a:custClr name="Dark Tangerine 2">
      <a:srgbClr val="714300"/>
    </a:custClr>
    <a:custClr name="Dark Tangerine 1">
      <a:srgbClr val="AE6800"/>
    </a:custClr>
    <a:custClr name="Primary Tangerine">
      <a:srgbClr val="EB8C00"/>
    </a:custClr>
    <a:custClr name="Light Tangerine 1">
      <a:srgbClr val="FFA929"/>
    </a:custClr>
    <a:custClr name="Light Tangerine 2">
      <a:srgbClr val="FFDCA9"/>
    </a:custClr>
    <a:custClr name="Dark Yellow 2">
      <a:srgbClr val="855F00"/>
    </a:custClr>
    <a:custClr name="Dark Yellow 1">
      <a:srgbClr val="C28A00"/>
    </a:custClr>
    <a:custClr name="Primary Yellow">
      <a:srgbClr val="FFB600"/>
    </a:custClr>
    <a:custClr name="Light Yellow 1">
      <a:srgbClr val="FFC83D"/>
    </a:custClr>
    <a:custClr name="Light Yellow 2">
      <a:srgbClr val="FFECBD"/>
    </a:custClr>
    <a:custClr name="Dark Rose 2">
      <a:srgbClr val="6E2A35"/>
    </a:custClr>
    <a:custClr name="Dark Rose 1">
      <a:srgbClr val="A43E50"/>
    </a:custClr>
    <a:custClr name="Primary Rose">
      <a:srgbClr val="DB536A"/>
    </a:custClr>
    <a:custClr name="Light Rose 1">
      <a:srgbClr val="E27588"/>
    </a:custClr>
    <a:custClr name="Light Rose 2">
      <a:srgbClr val="F1BAC3"/>
    </a:custClr>
    <a:custClr name="Dark Red 2">
      <a:srgbClr val="741910"/>
    </a:custClr>
    <a:custClr name="Dark Red 1">
      <a:srgbClr val="AA2417"/>
    </a:custClr>
    <a:custClr name="Primary Red">
      <a:srgbClr val="E0301E"/>
    </a:custClr>
    <a:custClr name="Light Red 1">
      <a:srgbClr val="E86153"/>
    </a:custClr>
    <a:custClr name="Light Red 2">
      <a:srgbClr val="F7C8C4"/>
    </a:custClr>
    <a:custClr name="Black">
      <a:srgbClr val="000000"/>
    </a:custClr>
    <a:custClr name="Dark Grey">
      <a:srgbClr val="2D2D2D"/>
    </a:custClr>
    <a:custClr name="Medium Grey">
      <a:srgbClr val="464646"/>
    </a:custClr>
    <a:custClr name="Grey">
      <a:srgbClr val="7D7D7D"/>
    </a:custClr>
    <a:custClr name="Light Grey">
      <a:srgbClr val="DEDEDE"/>
    </a:custClr>
    <a:custClr name="Dark Purple 2">
      <a:srgbClr val="4B06B2"/>
    </a:custClr>
    <a:custClr name="Dark Purple 1">
      <a:srgbClr val="6A1CE2"/>
    </a:custClr>
    <a:custClr name="Secondary Purple">
      <a:srgbClr val="9013FE"/>
    </a:custClr>
    <a:custClr name="Light Purple 1">
      <a:srgbClr val="B15AFE"/>
    </a:custClr>
    <a:custClr name="Light Purple 2">
      <a:srgbClr val="DEB8FF"/>
    </a:custClr>
    <a:custClr name="Dark Blue 2">
      <a:srgbClr val="003DAB"/>
    </a:custClr>
    <a:custClr name="Dark Blue 1">
      <a:srgbClr val="0060D7"/>
    </a:custClr>
    <a:custClr name="Secondary Blue">
      <a:srgbClr val="0089EB"/>
    </a:custClr>
    <a:custClr name="Light Blue 1">
      <a:srgbClr val="4DACF1"/>
    </a:custClr>
    <a:custClr name="Light Blue 2">
      <a:srgbClr val="B3DCF9"/>
    </a:custClr>
    <a:custClr name="Dark Green 2">
      <a:srgbClr val="175C2C"/>
    </a:custClr>
    <a:custClr name="Dark Green 1">
      <a:srgbClr val="2C8646"/>
    </a:custClr>
    <a:custClr name="Secondary Green">
      <a:srgbClr val="4EB523"/>
    </a:custClr>
    <a:custClr name="Light Green 1">
      <a:srgbClr val="86DB4F"/>
    </a:custClr>
    <a:custClr name="Light Green 2">
      <a:srgbClr val="C4FC9F"/>
    </a:custClr>
    <a:custClr name="Status Red">
      <a:srgbClr val="E0301E"/>
    </a:custClr>
    <a:custClr name="Status Yellow">
      <a:srgbClr val="FFB600"/>
    </a:custClr>
    <a:custClr name="Status Green">
      <a:srgbClr val="175C2C"/>
    </a:custClr>
  </a:custClrLst>
  <a:extLst>
    <a:ext uri="{05A4C25C-085E-4340-85A3-A5531E510DB2}">
      <thm15:themeFamily xmlns:thm15="http://schemas.microsoft.com/office/thememl/2012/main" name="PwC 16x9 PowerPoint 08Oct2018" id="{BF377696-7D08-47D2-AF19-27D76F4E8FB7}" vid="{71BF8C14-62C8-40A5-97EF-74ED9907CD5B}"/>
    </a:ext>
  </a:extLst>
</a:theme>
</file>

<file path=ppt/theme/theme2.xml><?xml version="1.0" encoding="utf-8"?>
<a:theme xmlns:a="http://schemas.openxmlformats.org/drawingml/2006/main" name="PwC">
  <a:themeElements>
    <a:clrScheme name="PwC Colors">
      <a:dk1>
        <a:srgbClr val="000000"/>
      </a:dk1>
      <a:lt1>
        <a:srgbClr val="FFFFFF"/>
      </a:lt1>
      <a:dk2>
        <a:srgbClr val="7D7D7D"/>
      </a:dk2>
      <a:lt2>
        <a:srgbClr val="DEDEDE"/>
      </a:lt2>
      <a:accent1>
        <a:srgbClr val="D04A02"/>
      </a:accent1>
      <a:accent2>
        <a:srgbClr val="FFB600"/>
      </a:accent2>
      <a:accent3>
        <a:srgbClr val="E0301E"/>
      </a:accent3>
      <a:accent4>
        <a:srgbClr val="EB8C00"/>
      </a:accent4>
      <a:accent5>
        <a:srgbClr val="DB536A"/>
      </a:accent5>
      <a:accent6>
        <a:srgbClr val="464646"/>
      </a:accent6>
      <a:hlink>
        <a:srgbClr val="D04A02"/>
      </a:hlink>
      <a:folHlink>
        <a:srgbClr val="DB536A"/>
      </a:folHlink>
    </a:clrScheme>
    <a:fontScheme name="PwC Fonts">
      <a:majorFont>
        <a:latin typeface="Georgia"/>
        <a:ea typeface=""/>
        <a:cs typeface=""/>
      </a:majorFont>
      <a:minorFont>
        <a:latin typeface="Arial"/>
        <a:ea typeface=""/>
        <a:cs typeface=""/>
      </a:minorFont>
    </a:fontScheme>
    <a:fmtScheme name="PwC Effects">
      <a:fillStyleLst>
        <a:solidFill>
          <a:schemeClr val="phClr"/>
        </a:solidFill>
        <a:solidFill>
          <a:schemeClr val="phClr"/>
        </a:solidFill>
        <a:solidFill>
          <a:schemeClr val="phClr"/>
        </a:solidFill>
      </a:fillStyleLst>
      <a:lnStyleLst>
        <a:ln w="12700" cap="sq" cmpd="sng" algn="ctr">
          <a:solidFill>
            <a:schemeClr val="phClr"/>
          </a:solidFill>
          <a:prstDash val="solid"/>
        </a:ln>
        <a:ln w="12700" cap="sq" cmpd="sng" algn="ctr">
          <a:solidFill>
            <a:schemeClr val="phClr"/>
          </a:solidFill>
          <a:prstDash val="solid"/>
        </a:ln>
        <a:ln w="12700" cap="sq" cmpd="sng" algn="ctr">
          <a:solidFill>
            <a:schemeClr val="phClr"/>
          </a:solidFill>
          <a:prstDash val="solid"/>
        </a:ln>
      </a:lnStyleLst>
      <a:effectStyleLst>
        <a:effectStyle>
          <a:effectLst/>
        </a:effectStyle>
        <a:effectStyle>
          <a:effectLst/>
        </a:effectStyle>
        <a:effectStyle>
          <a:effectLst>
            <a:outerShdw blurRad="127000" dist="63500" dir="2700000" algn="br" rotWithShape="0">
              <a:srgbClr val="000000">
                <a:alpha val="25000"/>
              </a:srgbClr>
            </a:outerShdw>
          </a:effectLst>
        </a:effectStyle>
      </a:effectStyleLst>
      <a:bgFillStyleLst>
        <a:solidFill>
          <a:schemeClr val="phClr"/>
        </a:solidFill>
        <a:solidFill>
          <a:schemeClr val="phClr"/>
        </a:solidFill>
        <a:solidFill>
          <a:schemeClr val="phClr"/>
        </a:solidFill>
      </a:bgFillStyleLst>
    </a:fmtScheme>
  </a:themeElements>
  <a:objectDefaults>
    <a:spDef>
      <a:spPr>
        <a:ln>
          <a:noFill/>
        </a:ln>
      </a:spPr>
      <a:bodyPr/>
      <a:lstStyle>
        <a:defPPr algn="ctr">
          <a:lnSpc>
            <a:spcPct val="100000"/>
          </a:lnSpc>
          <a:defRPr sz="1600"/>
        </a:defPPr>
      </a:lstStyle>
      <a:style>
        <a:lnRef idx="0">
          <a:schemeClr val="accent1"/>
        </a:lnRef>
        <a:fillRef idx="1">
          <a:schemeClr val="accent1"/>
        </a:fillRef>
        <a:effectRef idx="0">
          <a:schemeClr val="dk1"/>
        </a:effectRef>
        <a:fontRef idx="minor">
          <a:schemeClr val="lt1"/>
        </a:fontRef>
      </a:style>
    </a:spDef>
    <a:lnDef>
      <a:spPr>
        <a:ln w="12700" cap="sq"/>
      </a:spPr>
      <a:bodyPr/>
      <a:lstStyle/>
      <a:style>
        <a:lnRef idx="1">
          <a:schemeClr val="accent1"/>
        </a:lnRef>
        <a:fillRef idx="0">
          <a:schemeClr val="accent1"/>
        </a:fillRef>
        <a:effectRef idx="0">
          <a:schemeClr val="dk1"/>
        </a:effectRef>
        <a:fontRef idx="minor">
          <a:schemeClr val="lt1"/>
        </a:fontRef>
      </a:style>
    </a:lnDef>
    <a:txDef>
      <a:spPr>
        <a:noFill/>
      </a:spPr>
      <a:bodyPr wrap="square" lIns="0" tIns="0" rIns="0" bIns="0" rtlCol="0"/>
      <a:lstStyle>
        <a:defPPr marL="182880" indent="-182880">
          <a:lnSpc>
            <a:spcPct val="100000"/>
          </a:lnSpc>
          <a:spcAft>
            <a:spcPts val="600"/>
          </a:spcAft>
          <a:buSzPct val="100000"/>
          <a:buFont typeface="Arial"/>
          <a:buChar char="•"/>
          <a:defRPr sz="1600"/>
        </a:defPPr>
      </a:lstStyle>
    </a:txDef>
  </a:objectDefaults>
  <a:extraClrSchemeLst/>
  <a:custClrLst>
    <a:custClr name="Dark Orange 2">
      <a:srgbClr val="571F01"/>
    </a:custClr>
    <a:custClr name="Dark Orange 1">
      <a:srgbClr val="933401"/>
    </a:custClr>
    <a:custClr name="Primary Orange">
      <a:srgbClr val="D04A02"/>
    </a:custClr>
    <a:custClr name="Light Orange 1">
      <a:srgbClr val="FD6412"/>
    </a:custClr>
    <a:custClr name="Light Orange 2">
      <a:srgbClr val="FEB791"/>
    </a:custClr>
    <a:custClr name="Dark Tangerine 2">
      <a:srgbClr val="714300"/>
    </a:custClr>
    <a:custClr name="Dark Tangerine 1">
      <a:srgbClr val="AE6800"/>
    </a:custClr>
    <a:custClr name="Primary Tangerine">
      <a:srgbClr val="EB8C00"/>
    </a:custClr>
    <a:custClr name="Light Tangerine 1">
      <a:srgbClr val="FFA929"/>
    </a:custClr>
    <a:custClr name="Light Tangerine 2">
      <a:srgbClr val="FFDCA9"/>
    </a:custClr>
    <a:custClr name="Dark Yellow 2">
      <a:srgbClr val="855F00"/>
    </a:custClr>
    <a:custClr name="Dark Yellow 1">
      <a:srgbClr val="C28A00"/>
    </a:custClr>
    <a:custClr name="Primary Yellow">
      <a:srgbClr val="FFB600"/>
    </a:custClr>
    <a:custClr name="Light Yellow 1">
      <a:srgbClr val="FFC83D"/>
    </a:custClr>
    <a:custClr name="Light Yellow 2">
      <a:srgbClr val="FFECBD"/>
    </a:custClr>
    <a:custClr name="Dark Rose 2">
      <a:srgbClr val="6E2A35"/>
    </a:custClr>
    <a:custClr name="Dark Rose 1">
      <a:srgbClr val="A43E50"/>
    </a:custClr>
    <a:custClr name="Primary Rose">
      <a:srgbClr val="DB536A"/>
    </a:custClr>
    <a:custClr name="Light Rose 1">
      <a:srgbClr val="E27588"/>
    </a:custClr>
    <a:custClr name="Light Rose 2">
      <a:srgbClr val="F1BAC3"/>
    </a:custClr>
    <a:custClr name="Dark Red 2">
      <a:srgbClr val="741910"/>
    </a:custClr>
    <a:custClr name="Dark Red 1">
      <a:srgbClr val="AA2417"/>
    </a:custClr>
    <a:custClr name="Primary Red">
      <a:srgbClr val="E0301E"/>
    </a:custClr>
    <a:custClr name="Light Red 1">
      <a:srgbClr val="E86153"/>
    </a:custClr>
    <a:custClr name="Light Red 2">
      <a:srgbClr val="F7C8C4"/>
    </a:custClr>
    <a:custClr name="Black">
      <a:srgbClr val="000000"/>
    </a:custClr>
    <a:custClr name="Dark Grey">
      <a:srgbClr val="2D2D2D"/>
    </a:custClr>
    <a:custClr name="Medium Grey">
      <a:srgbClr val="464646"/>
    </a:custClr>
    <a:custClr name="Grey">
      <a:srgbClr val="7D7D7D"/>
    </a:custClr>
    <a:custClr name="Light Grey">
      <a:srgbClr val="DEDEDE"/>
    </a:custClr>
    <a:custClr name="Dark Purple 2">
      <a:srgbClr val="4B06B2"/>
    </a:custClr>
    <a:custClr name="Dark Purple 1">
      <a:srgbClr val="6A1CE2"/>
    </a:custClr>
    <a:custClr name="Secondary Purple">
      <a:srgbClr val="9013FE"/>
    </a:custClr>
    <a:custClr name="Light Purple 1">
      <a:srgbClr val="B15AFE"/>
    </a:custClr>
    <a:custClr name="Light Purple 2">
      <a:srgbClr val="DEB8FF"/>
    </a:custClr>
    <a:custClr name="Dark Blue 2">
      <a:srgbClr val="003DAB"/>
    </a:custClr>
    <a:custClr name="Dark Blue 1">
      <a:srgbClr val="0060D7"/>
    </a:custClr>
    <a:custClr name="Secondary Blue">
      <a:srgbClr val="0089EB"/>
    </a:custClr>
    <a:custClr name="Light Blue 1">
      <a:srgbClr val="4DACF1"/>
    </a:custClr>
    <a:custClr name="Light Blue 2">
      <a:srgbClr val="B3DCF9"/>
    </a:custClr>
    <a:custClr name="Dark Green 2">
      <a:srgbClr val="175C2C"/>
    </a:custClr>
    <a:custClr name="Dark Green 1">
      <a:srgbClr val="2C8646"/>
    </a:custClr>
    <a:custClr name="Secondary Green">
      <a:srgbClr val="4EB523"/>
    </a:custClr>
    <a:custClr name="Light Green 1">
      <a:srgbClr val="86DB4F"/>
    </a:custClr>
    <a:custClr name="Light Green 2">
      <a:srgbClr val="C4FC9F"/>
    </a:custClr>
    <a:custClr name="Status Red">
      <a:srgbClr val="E0301E"/>
    </a:custClr>
    <a:custClr name="Status Yellow">
      <a:srgbClr val="FFB600"/>
    </a:custClr>
    <a:custClr name="Status Green">
      <a:srgbClr val="175C2C"/>
    </a:custClr>
  </a:custClrLst>
</a:theme>
</file>

<file path=ppt/theme/theme3.xml><?xml version="1.0" encoding="utf-8"?>
<a:theme xmlns:a="http://schemas.openxmlformats.org/drawingml/2006/main" name="PwC">
  <a:themeElements>
    <a:clrScheme name="PwC Colors">
      <a:dk1>
        <a:srgbClr val="000000"/>
      </a:dk1>
      <a:lt1>
        <a:srgbClr val="FFFFFF"/>
      </a:lt1>
      <a:dk2>
        <a:srgbClr val="7D7D7D"/>
      </a:dk2>
      <a:lt2>
        <a:srgbClr val="DEDEDE"/>
      </a:lt2>
      <a:accent1>
        <a:srgbClr val="D04A02"/>
      </a:accent1>
      <a:accent2>
        <a:srgbClr val="FFB600"/>
      </a:accent2>
      <a:accent3>
        <a:srgbClr val="E0301E"/>
      </a:accent3>
      <a:accent4>
        <a:srgbClr val="EB8C00"/>
      </a:accent4>
      <a:accent5>
        <a:srgbClr val="DB536A"/>
      </a:accent5>
      <a:accent6>
        <a:srgbClr val="464646"/>
      </a:accent6>
      <a:hlink>
        <a:srgbClr val="D04A02"/>
      </a:hlink>
      <a:folHlink>
        <a:srgbClr val="DB536A"/>
      </a:folHlink>
    </a:clrScheme>
    <a:fontScheme name="PwC Fonts">
      <a:majorFont>
        <a:latin typeface="Georgia"/>
        <a:ea typeface=""/>
        <a:cs typeface=""/>
      </a:majorFont>
      <a:minorFont>
        <a:latin typeface="Arial"/>
        <a:ea typeface=""/>
        <a:cs typeface=""/>
      </a:minorFont>
    </a:fontScheme>
    <a:fmtScheme name="PwC Effects">
      <a:fillStyleLst>
        <a:solidFill>
          <a:schemeClr val="phClr"/>
        </a:solidFill>
        <a:solidFill>
          <a:schemeClr val="phClr"/>
        </a:solidFill>
        <a:solidFill>
          <a:schemeClr val="phClr"/>
        </a:solidFill>
      </a:fillStyleLst>
      <a:lnStyleLst>
        <a:ln w="12700" cap="sq" cmpd="sng" algn="ctr">
          <a:solidFill>
            <a:schemeClr val="phClr"/>
          </a:solidFill>
          <a:prstDash val="solid"/>
        </a:ln>
        <a:ln w="12700" cap="sq" cmpd="sng" algn="ctr">
          <a:solidFill>
            <a:schemeClr val="phClr"/>
          </a:solidFill>
          <a:prstDash val="solid"/>
        </a:ln>
        <a:ln w="12700" cap="sq" cmpd="sng" algn="ctr">
          <a:solidFill>
            <a:schemeClr val="phClr"/>
          </a:solidFill>
          <a:prstDash val="solid"/>
        </a:ln>
      </a:lnStyleLst>
      <a:effectStyleLst>
        <a:effectStyle>
          <a:effectLst/>
        </a:effectStyle>
        <a:effectStyle>
          <a:effectLst/>
        </a:effectStyle>
        <a:effectStyle>
          <a:effectLst>
            <a:outerShdw blurRad="127000" dist="63500" dir="2700000" algn="br" rotWithShape="0">
              <a:srgbClr val="000000">
                <a:alpha val="25000"/>
              </a:srgbClr>
            </a:outerShdw>
          </a:effectLst>
        </a:effectStyle>
      </a:effectStyleLst>
      <a:bgFillStyleLst>
        <a:solidFill>
          <a:schemeClr val="phClr"/>
        </a:solidFill>
        <a:solidFill>
          <a:schemeClr val="phClr"/>
        </a:solidFill>
        <a:solidFill>
          <a:schemeClr val="phClr"/>
        </a:solidFill>
      </a:bgFillStyleLst>
    </a:fmtScheme>
  </a:themeElements>
  <a:objectDefaults>
    <a:spDef>
      <a:spPr>
        <a:ln>
          <a:noFill/>
        </a:ln>
      </a:spPr>
      <a:bodyPr/>
      <a:lstStyle>
        <a:defPPr algn="ctr">
          <a:lnSpc>
            <a:spcPct val="100000"/>
          </a:lnSpc>
          <a:defRPr sz="1600"/>
        </a:defPPr>
      </a:lstStyle>
      <a:style>
        <a:lnRef idx="0">
          <a:schemeClr val="accent1"/>
        </a:lnRef>
        <a:fillRef idx="1">
          <a:schemeClr val="accent1"/>
        </a:fillRef>
        <a:effectRef idx="0">
          <a:schemeClr val="dk1"/>
        </a:effectRef>
        <a:fontRef idx="minor">
          <a:schemeClr val="lt1"/>
        </a:fontRef>
      </a:style>
    </a:spDef>
    <a:lnDef>
      <a:spPr>
        <a:ln w="12700" cap="sq"/>
      </a:spPr>
      <a:bodyPr/>
      <a:lstStyle/>
      <a:style>
        <a:lnRef idx="1">
          <a:schemeClr val="accent1"/>
        </a:lnRef>
        <a:fillRef idx="0">
          <a:schemeClr val="accent1"/>
        </a:fillRef>
        <a:effectRef idx="0">
          <a:schemeClr val="dk1"/>
        </a:effectRef>
        <a:fontRef idx="minor">
          <a:schemeClr val="lt1"/>
        </a:fontRef>
      </a:style>
    </a:lnDef>
    <a:txDef>
      <a:spPr>
        <a:noFill/>
      </a:spPr>
      <a:bodyPr wrap="square" lIns="0" tIns="0" rIns="0" bIns="0" rtlCol="0"/>
      <a:lstStyle>
        <a:defPPr marL="182880" indent="-182880">
          <a:lnSpc>
            <a:spcPct val="100000"/>
          </a:lnSpc>
          <a:spcAft>
            <a:spcPts val="600"/>
          </a:spcAft>
          <a:buSzPct val="100000"/>
          <a:buFont typeface="Arial"/>
          <a:buChar char="•"/>
          <a:defRPr sz="1600"/>
        </a:defPPr>
      </a:lstStyle>
    </a:txDef>
  </a:objectDefaults>
  <a:extraClrSchemeLst/>
  <a:custClrLst>
    <a:custClr name="Dark Orange 2">
      <a:srgbClr val="571F01"/>
    </a:custClr>
    <a:custClr name="Dark Orange 1">
      <a:srgbClr val="933401"/>
    </a:custClr>
    <a:custClr name="Primary Orange">
      <a:srgbClr val="D04A02"/>
    </a:custClr>
    <a:custClr name="Light Orange 1">
      <a:srgbClr val="FD6412"/>
    </a:custClr>
    <a:custClr name="Light Orange 2">
      <a:srgbClr val="FEB791"/>
    </a:custClr>
    <a:custClr name="Dark Tangerine 2">
      <a:srgbClr val="714300"/>
    </a:custClr>
    <a:custClr name="Dark Tangerine 1">
      <a:srgbClr val="AE6800"/>
    </a:custClr>
    <a:custClr name="Primary Tangerine">
      <a:srgbClr val="EB8C00"/>
    </a:custClr>
    <a:custClr name="Light Tangerine 1">
      <a:srgbClr val="FFA929"/>
    </a:custClr>
    <a:custClr name="Light Tangerine 2">
      <a:srgbClr val="FFDCA9"/>
    </a:custClr>
    <a:custClr name="Dark Yellow 2">
      <a:srgbClr val="855F00"/>
    </a:custClr>
    <a:custClr name="Dark Yellow 1">
      <a:srgbClr val="C28A00"/>
    </a:custClr>
    <a:custClr name="Primary Yellow">
      <a:srgbClr val="FFB600"/>
    </a:custClr>
    <a:custClr name="Light Yellow 1">
      <a:srgbClr val="FFC83D"/>
    </a:custClr>
    <a:custClr name="Light Yellow 2">
      <a:srgbClr val="FFECBD"/>
    </a:custClr>
    <a:custClr name="Dark Rose 2">
      <a:srgbClr val="6E2A35"/>
    </a:custClr>
    <a:custClr name="Dark Rose 1">
      <a:srgbClr val="A43E50"/>
    </a:custClr>
    <a:custClr name="Primary Rose">
      <a:srgbClr val="DB536A"/>
    </a:custClr>
    <a:custClr name="Light Rose 1">
      <a:srgbClr val="E27588"/>
    </a:custClr>
    <a:custClr name="Light Rose 2">
      <a:srgbClr val="F1BAC3"/>
    </a:custClr>
    <a:custClr name="Dark Red 2">
      <a:srgbClr val="741910"/>
    </a:custClr>
    <a:custClr name="Dark Red 1">
      <a:srgbClr val="AA2417"/>
    </a:custClr>
    <a:custClr name="Primary Red">
      <a:srgbClr val="E0301E"/>
    </a:custClr>
    <a:custClr name="Light Red 1">
      <a:srgbClr val="E86153"/>
    </a:custClr>
    <a:custClr name="Light Red 2">
      <a:srgbClr val="F7C8C4"/>
    </a:custClr>
    <a:custClr name="Black">
      <a:srgbClr val="000000"/>
    </a:custClr>
    <a:custClr name="Dark Grey">
      <a:srgbClr val="2D2D2D"/>
    </a:custClr>
    <a:custClr name="Medium Grey">
      <a:srgbClr val="464646"/>
    </a:custClr>
    <a:custClr name="Grey">
      <a:srgbClr val="7D7D7D"/>
    </a:custClr>
    <a:custClr name="Light Grey">
      <a:srgbClr val="DEDEDE"/>
    </a:custClr>
    <a:custClr name="Dark Purple 2">
      <a:srgbClr val="4B06B2"/>
    </a:custClr>
    <a:custClr name="Dark Purple 1">
      <a:srgbClr val="6A1CE2"/>
    </a:custClr>
    <a:custClr name="Secondary Purple">
      <a:srgbClr val="9013FE"/>
    </a:custClr>
    <a:custClr name="Light Purple 1">
      <a:srgbClr val="B15AFE"/>
    </a:custClr>
    <a:custClr name="Light Purple 2">
      <a:srgbClr val="DEB8FF"/>
    </a:custClr>
    <a:custClr name="Dark Blue 2">
      <a:srgbClr val="003DAB"/>
    </a:custClr>
    <a:custClr name="Dark Blue 1">
      <a:srgbClr val="0060D7"/>
    </a:custClr>
    <a:custClr name="Secondary Blue">
      <a:srgbClr val="0089EB"/>
    </a:custClr>
    <a:custClr name="Light Blue 1">
      <a:srgbClr val="4DACF1"/>
    </a:custClr>
    <a:custClr name="Light Blue 2">
      <a:srgbClr val="B3DCF9"/>
    </a:custClr>
    <a:custClr name="Dark Green 2">
      <a:srgbClr val="175C2C"/>
    </a:custClr>
    <a:custClr name="Dark Green 1">
      <a:srgbClr val="2C8646"/>
    </a:custClr>
    <a:custClr name="Secondary Green">
      <a:srgbClr val="4EB523"/>
    </a:custClr>
    <a:custClr name="Light Green 1">
      <a:srgbClr val="86DB4F"/>
    </a:custClr>
    <a:custClr name="Light Green 2">
      <a:srgbClr val="C4FC9F"/>
    </a:custClr>
    <a:custClr name="Status Red">
      <a:srgbClr val="E0301E"/>
    </a:custClr>
    <a:custClr name="Status Yellow">
      <a:srgbClr val="FFB600"/>
    </a:custClr>
    <a:custClr name="Status Green">
      <a:srgbClr val="175C2C"/>
    </a:custClr>
  </a:custClrLst>
</a:theme>
</file>

<file path=docProps/app.xml><?xml version="1.0" encoding="utf-8"?>
<Properties xmlns="http://schemas.openxmlformats.org/officeDocument/2006/extended-properties" xmlns:vt="http://schemas.openxmlformats.org/officeDocument/2006/docPropsVTypes">
  <Template>PwC_16x9_PowerPoint_Template_2018</Template>
  <TotalTime>0</TotalTime>
  <Words>701</Words>
  <Application>Microsoft Office PowerPoint</Application>
  <PresentationFormat>Custom</PresentationFormat>
  <Paragraphs>90</Paragraphs>
  <Slides>12</Slides>
  <Notes>1</Notes>
  <HiddenSlides>0</HiddenSlides>
  <MMClips>0</MMClips>
  <ScaleCrop>false</ScaleCrop>
  <HeadingPairs>
    <vt:vector size="6" baseType="variant">
      <vt:variant>
        <vt:lpstr>Fonts Used</vt:lpstr>
      </vt:variant>
      <vt:variant>
        <vt:i4>1</vt:i4>
      </vt:variant>
      <vt:variant>
        <vt:lpstr>Theme</vt:lpstr>
      </vt:variant>
      <vt:variant>
        <vt:i4>1</vt:i4>
      </vt:variant>
      <vt:variant>
        <vt:lpstr>Slide Titles</vt:lpstr>
      </vt:variant>
      <vt:variant>
        <vt:i4>12</vt:i4>
      </vt:variant>
    </vt:vector>
  </HeadingPairs>
  <TitlesOfParts>
    <vt:vector size="14" baseType="lpstr">
      <vt:lpstr>Arial</vt:lpstr>
      <vt:lpstr>PwC</vt:lpstr>
      <vt:lpstr>Tech for Food: Teacher notes</vt:lpstr>
      <vt:lpstr>Share homework</vt:lpstr>
      <vt:lpstr>Food </vt:lpstr>
      <vt:lpstr>How is Tech used for Food?</vt:lpstr>
      <vt:lpstr>Meet today’s role model</vt:lpstr>
      <vt:lpstr>Your task</vt:lpstr>
      <vt:lpstr>Class discussion </vt:lpstr>
      <vt:lpstr>Tech in restaurants   </vt:lpstr>
      <vt:lpstr>Tech in restaurants</vt:lpstr>
      <vt:lpstr>Your task</vt:lpstr>
      <vt:lpstr>Careers in Tech for Food</vt:lpstr>
      <vt:lpstr>Homework</vt:lpstr>
    </vt:vector>
  </TitlesOfParts>
  <Manager/>
  <Company>PricewaterhouseCoopers</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Lorem ipsum  dolor sit amet consectetuer</dc:title>
  <dc:subject/>
  <dc:creator>Mark Scales</dc:creator>
  <cp:keywords/>
  <dc:description/>
  <cp:lastModifiedBy>Poppy Patel</cp:lastModifiedBy>
  <cp:revision>466</cp:revision>
  <dcterms:created xsi:type="dcterms:W3CDTF">2018-10-18T09:26:04Z</dcterms:created>
  <dcterms:modified xsi:type="dcterms:W3CDTF">2025-07-17T09:55:04Z</dcterms:modified>
  <cp:category/>
</cp:coreProperties>
</file>